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_rels/slideMaster1.xml.rels" ContentType="application/vnd.openxmlformats-package.relationships+xml"/>
  <Override PartName="/ppt/slideMasters/slideMaster1.xml" ContentType="application/vnd.openxmlformats-officedocument.presentationml.slideMaster+xml"/>
  <Override PartName="/ppt/theme/theme1.xml" ContentType="application/vnd.openxmlformats-officedocument.theme+xml"/>
  <Override PartName="/ppt/theme/theme2.xml" ContentType="application/vnd.openxmlformats-officedocument.theme+xml"/>
  <Override PartName="/ppt/notesSlides/_rels/notesSlide1.xml.rels" ContentType="application/vnd.openxmlformats-package.relationships+xml"/>
  <Override PartName="/ppt/notesSlides/notesSlide1.xml" ContentType="application/vnd.openxmlformats-officedocument.presentationml.notesSlide+xml"/>
  <Override PartName="/ppt/_rels/presentation.xml.rels" ContentType="application/vnd.openxmlformats-package.relationships+xml"/>
  <Override PartName="/ppt/media/image1.png" ContentType="image/png"/>
  <Override PartName="/ppt/media/image2.png" ContentType="image/png"/>
  <Override PartName="/ppt/media/image3.png" ContentType="image/png"/>
  <Override PartName="/ppt/media/image4.png" ContentType="image/png"/>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_rels/slideLayout12.xml.rels" ContentType="application/vnd.openxmlformats-package.relationships+xml"/>
  <Override PartName="/ppt/slideLayouts/_rels/slideLayout11.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_rels/slideLayout8.xml.rels" ContentType="application/vnd.openxmlformats-package.relationships+xml"/>
  <Override PartName="/ppt/slideLayouts/_rels/slideLayout5.xml.rels" ContentType="application/vnd.openxmlformats-package.relationships+xml"/>
  <Override PartName="/ppt/slideLayouts/_rels/slideLayout7.xml.rels" ContentType="application/vnd.openxmlformats-package.relationships+xml"/>
  <Override PartName="/ppt/slideLayouts/_rels/slideLayout4.xml.rels" ContentType="application/vnd.openxmlformats-package.relationships+xml"/>
  <Override PartName="/ppt/slideLayouts/_rels/slideLayout6.xml.rels" ContentType="application/vnd.openxmlformats-package.relationships+xml"/>
  <Override PartName="/ppt/slideLayouts/_rels/slideLayout3.xml.rels" ContentType="application/vnd.openxmlformats-package.relationships+xml"/>
  <Override PartName="/ppt/slideLayouts/_rels/slideLayout2.xml.rels" ContentType="application/vnd.openxmlformats-package.relationships+xml"/>
  <Override PartName="/ppt/slideLayouts/_rels/slideLayout1.xml.rels" ContentType="application/vnd.openxmlformats-package.relationships+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presProps.xml" ContentType="application/vnd.openxmlformats-officedocument.presentationml.presProps+xml"/>
  <Override PartName="/ppt/notesMasters/_rels/notesMaster1.xml.rels" ContentType="application/vnd.openxmlformats-package.relationships+xml"/>
  <Override PartName="/ppt/notesMasters/notesMaster1.xml" ContentType="application/vnd.openxmlformats-officedocument.presentationml.notesMaster+xml"/>
  <Override PartName="/ppt/slides/_rels/slide1.xml.rels" ContentType="application/vnd.openxmlformats-package.relationships+xml"/>
  <Override PartName="/ppt/slides/slide1.xml" ContentType="application/vnd.openxmlformats-officedocument.presentationml.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notesMasterIdLst>
    <p:notesMasterId r:id="rId3"/>
  </p:notesMasterIdLst>
  <p:sldIdLst>
    <p:sldId id="256" r:id="rId4"/>
  </p:sldIdLst>
  <p:sldSz cx="30279975" cy="21388388"/>
  <p:notesSz cx="9874250" cy="6797675"/>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notesMaster" Target="notesMasters/notesMaster1.xml"/><Relationship Id="rId4" Type="http://schemas.openxmlformats.org/officeDocument/2006/relationships/slide" Target="slides/slide1.xml"/><Relationship Id="rId5" Type="http://schemas.openxmlformats.org/officeDocument/2006/relationships/presProps" Target="presProps.xml"/>
</Relationships>
</file>

<file path=ppt/notesMasters/_rels/notesMaster1.xml.rels><?xml version="1.0" encoding="UTF-8"?>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0" name="PlaceHolder 1"/>
          <p:cNvSpPr>
            <a:spLocks noGrp="1"/>
          </p:cNvSpPr>
          <p:nvPr>
            <p:ph type="sldImg"/>
          </p:nvPr>
        </p:nvSpPr>
        <p:spPr>
          <a:xfrm>
            <a:off x="216000" y="812520"/>
            <a:ext cx="7127280" cy="4008960"/>
          </a:xfrm>
          <a:prstGeom prst="rect">
            <a:avLst/>
          </a:prstGeom>
          <a:noFill/>
          <a:ln w="0">
            <a:noFill/>
          </a:ln>
        </p:spPr>
        <p:txBody>
          <a:bodyPr lIns="0" rIns="0" tIns="0" bIns="0" anchor="ctr">
            <a:noAutofit/>
          </a:bodyPr>
          <a:p>
            <a:pPr algn="ctr"/>
            <a:r>
              <a:rPr b="0" lang="en-US" sz="4400" spc="-1" strike="noStrike">
                <a:solidFill>
                  <a:srgbClr val="000000"/>
                </a:solidFill>
                <a:latin typeface="Arial"/>
              </a:rPr>
              <a:t>Click to move the slide</a:t>
            </a:r>
            <a:endParaRPr b="0" lang="en-US" sz="4400" spc="-1" strike="noStrike">
              <a:solidFill>
                <a:srgbClr val="000000"/>
              </a:solidFill>
              <a:latin typeface="Arial"/>
            </a:endParaRPr>
          </a:p>
        </p:txBody>
      </p:sp>
      <p:sp>
        <p:nvSpPr>
          <p:cNvPr id="41" name="PlaceHolder 2"/>
          <p:cNvSpPr>
            <a:spLocks noGrp="1"/>
          </p:cNvSpPr>
          <p:nvPr>
            <p:ph type="body"/>
          </p:nvPr>
        </p:nvSpPr>
        <p:spPr>
          <a:xfrm>
            <a:off x="756000" y="5078520"/>
            <a:ext cx="6047640" cy="4811040"/>
          </a:xfrm>
          <a:prstGeom prst="rect">
            <a:avLst/>
          </a:prstGeom>
          <a:noFill/>
          <a:ln w="0">
            <a:noFill/>
          </a:ln>
        </p:spPr>
        <p:txBody>
          <a:bodyPr lIns="0" rIns="0" tIns="0" bIns="0" anchor="t">
            <a:noAutofit/>
          </a:bodyPr>
          <a:p>
            <a:pPr marL="216000" indent="0">
              <a:buNone/>
            </a:pPr>
            <a:r>
              <a:rPr b="0" lang="en-US" sz="2000" spc="-1" strike="noStrike">
                <a:solidFill>
                  <a:srgbClr val="000000"/>
                </a:solidFill>
                <a:latin typeface="Arial"/>
              </a:rPr>
              <a:t>Click to edit the notes format</a:t>
            </a:r>
            <a:endParaRPr b="0" lang="en-US" sz="2000" spc="-1" strike="noStrike">
              <a:solidFill>
                <a:srgbClr val="000000"/>
              </a:solidFill>
              <a:latin typeface="Arial"/>
            </a:endParaRPr>
          </a:p>
        </p:txBody>
      </p:sp>
      <p:sp>
        <p:nvSpPr>
          <p:cNvPr id="42" name="PlaceHolder 3"/>
          <p:cNvSpPr>
            <a:spLocks noGrp="1"/>
          </p:cNvSpPr>
          <p:nvPr>
            <p:ph type="hdr"/>
          </p:nvPr>
        </p:nvSpPr>
        <p:spPr>
          <a:xfrm>
            <a:off x="0" y="0"/>
            <a:ext cx="3280680" cy="534240"/>
          </a:xfrm>
          <a:prstGeom prst="rect">
            <a:avLst/>
          </a:prstGeom>
          <a:noFill/>
          <a:ln w="0">
            <a:noFill/>
          </a:ln>
        </p:spPr>
        <p:txBody>
          <a:bodyPr lIns="0" rIns="0" tIns="0" bIns="0" anchor="t">
            <a:noAutofit/>
          </a:bodyPr>
          <a:p>
            <a:pPr indent="0">
              <a:buNone/>
            </a:pPr>
            <a:r>
              <a:rPr b="0" lang="en-US" sz="1400" spc="-1" strike="noStrike">
                <a:solidFill>
                  <a:srgbClr val="000000"/>
                </a:solidFill>
                <a:latin typeface="Times New Roman"/>
              </a:rPr>
              <a:t>&lt;header&gt;</a:t>
            </a:r>
            <a:endParaRPr b="0" lang="en-US" sz="1400" spc="-1" strike="noStrike">
              <a:solidFill>
                <a:srgbClr val="000000"/>
              </a:solidFill>
              <a:latin typeface="Times New Roman"/>
            </a:endParaRPr>
          </a:p>
        </p:txBody>
      </p:sp>
      <p:sp>
        <p:nvSpPr>
          <p:cNvPr id="43" name="PlaceHolder 4"/>
          <p:cNvSpPr>
            <a:spLocks noGrp="1"/>
          </p:cNvSpPr>
          <p:nvPr>
            <p:ph type="dt" idx="1"/>
          </p:nvPr>
        </p:nvSpPr>
        <p:spPr>
          <a:xfrm>
            <a:off x="4278960" y="0"/>
            <a:ext cx="3280680" cy="534240"/>
          </a:xfrm>
          <a:prstGeom prst="rect">
            <a:avLst/>
          </a:prstGeom>
          <a:noFill/>
          <a:ln w="0">
            <a:noFill/>
          </a:ln>
        </p:spPr>
        <p:txBody>
          <a:bodyPr lIns="0" rIns="0" tIns="0" bIns="0" anchor="t">
            <a:noAutofit/>
          </a:bodyPr>
          <a:lstStyle>
            <a:lvl1pPr indent="0" algn="r">
              <a:buNone/>
              <a:defRPr b="0" lang="en-US" sz="1400" spc="-1" strike="noStrike">
                <a:solidFill>
                  <a:srgbClr val="000000"/>
                </a:solidFill>
                <a:latin typeface="Times New Roman"/>
              </a:defRPr>
            </a:lvl1pPr>
          </a:lstStyle>
          <a:p>
            <a:pPr indent="0" algn="r">
              <a:buNone/>
            </a:pPr>
            <a:r>
              <a:rPr b="0" lang="en-US" sz="1400" spc="-1" strike="noStrike">
                <a:solidFill>
                  <a:srgbClr val="000000"/>
                </a:solidFill>
                <a:latin typeface="Times New Roman"/>
              </a:rPr>
              <a:t>&lt;date/time&gt;</a:t>
            </a:r>
            <a:endParaRPr b="0" lang="en-US" sz="1400" spc="-1" strike="noStrike">
              <a:solidFill>
                <a:srgbClr val="000000"/>
              </a:solidFill>
              <a:latin typeface="Times New Roman"/>
            </a:endParaRPr>
          </a:p>
        </p:txBody>
      </p:sp>
      <p:sp>
        <p:nvSpPr>
          <p:cNvPr id="44" name="PlaceHolder 5"/>
          <p:cNvSpPr>
            <a:spLocks noGrp="1"/>
          </p:cNvSpPr>
          <p:nvPr>
            <p:ph type="ftr" idx="2"/>
          </p:nvPr>
        </p:nvSpPr>
        <p:spPr>
          <a:xfrm>
            <a:off x="0" y="10157400"/>
            <a:ext cx="3280680" cy="534240"/>
          </a:xfrm>
          <a:prstGeom prst="rect">
            <a:avLst/>
          </a:prstGeom>
          <a:noFill/>
          <a:ln w="0">
            <a:noFill/>
          </a:ln>
        </p:spPr>
        <p:txBody>
          <a:bodyPr lIns="0" rIns="0" tIns="0" bIns="0" anchor="b">
            <a:noAutofit/>
          </a:bodyPr>
          <a:lstStyle>
            <a:lvl1pPr indent="0">
              <a:buNone/>
              <a:defRPr b="0" lang="en-US" sz="1400" spc="-1" strike="noStrike">
                <a:solidFill>
                  <a:srgbClr val="000000"/>
                </a:solidFill>
                <a:latin typeface="Times New Roman"/>
              </a:defRPr>
            </a:lvl1pPr>
          </a:lstStyle>
          <a:p>
            <a:pPr indent="0">
              <a:buNone/>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45" name="PlaceHolder 6"/>
          <p:cNvSpPr>
            <a:spLocks noGrp="1"/>
          </p:cNvSpPr>
          <p:nvPr>
            <p:ph type="sldNum" idx="3"/>
          </p:nvPr>
        </p:nvSpPr>
        <p:spPr>
          <a:xfrm>
            <a:off x="4278960" y="10157400"/>
            <a:ext cx="3280680" cy="534240"/>
          </a:xfrm>
          <a:prstGeom prst="rect">
            <a:avLst/>
          </a:prstGeom>
          <a:noFill/>
          <a:ln w="0">
            <a:noFill/>
          </a:ln>
        </p:spPr>
        <p:txBody>
          <a:bodyPr lIns="0" rIns="0" tIns="0" bIns="0" anchor="b">
            <a:noAutofit/>
          </a:bodyPr>
          <a:lstStyle>
            <a:lvl1pPr indent="0" algn="r">
              <a:buNone/>
              <a:defRPr b="0" lang="en-US" sz="1400" spc="-1" strike="noStrike">
                <a:solidFill>
                  <a:srgbClr val="000000"/>
                </a:solidFill>
                <a:latin typeface="Times New Roman"/>
              </a:defRPr>
            </a:lvl1pPr>
          </a:lstStyle>
          <a:p>
            <a:pPr indent="0" algn="r">
              <a:buNone/>
            </a:pPr>
            <a:fld id="{4B9D4C83-C409-4D3A-BCD1-D8286A99EC5F}" type="slidenum">
              <a:rPr b="0" lang="en-US" sz="1400" spc="-1" strike="noStrike">
                <a:solidFill>
                  <a:srgbClr val="000000"/>
                </a:solidFill>
                <a:latin typeface="Times New Roman"/>
              </a:rPr>
              <a:t>&lt;number&gt;</a:t>
            </a:fld>
            <a:endParaRPr b="0" lang="en-US" sz="14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7" name="PlaceHolder 1"/>
          <p:cNvSpPr>
            <a:spLocks noGrp="1"/>
          </p:cNvSpPr>
          <p:nvPr>
            <p:ph type="sldImg"/>
          </p:nvPr>
        </p:nvSpPr>
        <p:spPr>
          <a:xfrm>
            <a:off x="0" y="0"/>
            <a:ext cx="0" cy="0"/>
          </a:xfrm>
          <a:prstGeom prst="rect">
            <a:avLst/>
          </a:prstGeom>
          <a:ln w="0">
            <a:noFill/>
          </a:ln>
        </p:spPr>
      </p:sp>
      <p:sp>
        <p:nvSpPr>
          <p:cNvPr id="58" name="PlaceHolder 2"/>
          <p:cNvSpPr>
            <a:spLocks noGrp="1"/>
          </p:cNvSpPr>
          <p:nvPr>
            <p:ph type="body"/>
          </p:nvPr>
        </p:nvSpPr>
        <p:spPr>
          <a:xfrm>
            <a:off x="685800" y="4400640"/>
            <a:ext cx="5484600" cy="3598560"/>
          </a:xfrm>
          <a:prstGeom prst="rect">
            <a:avLst/>
          </a:prstGeom>
          <a:noFill/>
          <a:ln w="0">
            <a:noFill/>
          </a:ln>
        </p:spPr>
        <p:txBody>
          <a:bodyPr lIns="0" rIns="0" tIns="0" bIns="0" anchor="ctr">
            <a:noAutofit/>
          </a:bodyPr>
          <a:p>
            <a:pPr marL="216000" indent="0">
              <a:buNone/>
            </a:pPr>
            <a:endParaRPr b="0" lang="en-US" sz="1800" spc="-1" strike="noStrike">
              <a:solidFill>
                <a:srgbClr val="000000"/>
              </a:solidFill>
              <a:latin typeface="Arial"/>
            </a:endParaRPr>
          </a:p>
        </p:txBody>
      </p:sp>
      <p:sp>
        <p:nvSpPr>
          <p:cNvPr id="59" name="PlaceHolder 3"/>
          <p:cNvSpPr>
            <a:spLocks noGrp="1"/>
          </p:cNvSpPr>
          <p:nvPr>
            <p:ph type="sldNum" idx="4"/>
          </p:nvPr>
        </p:nvSpPr>
        <p:spPr>
          <a:xfrm>
            <a:off x="3884760" y="8685360"/>
            <a:ext cx="2970000" cy="456840"/>
          </a:xfrm>
          <a:prstGeom prst="rect">
            <a:avLst/>
          </a:prstGeom>
          <a:noFill/>
          <a:ln w="0">
            <a:noFill/>
          </a:ln>
        </p:spPr>
        <p:txBody>
          <a:bodyPr lIns="0" rIns="0" tIns="0" bIns="0" anchor="b">
            <a:noAutofit/>
          </a:bodyPr>
          <a:p>
            <a:pPr indent="0">
              <a:buNone/>
            </a:pPr>
            <a:endParaRPr b="0" lang="en-US" sz="1400" spc="-1" strike="noStrike">
              <a:solidFill>
                <a:srgbClr val="000000"/>
              </a:solidFill>
              <a:latin typeface="Times New Roman"/>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5" name="PlaceHolder 1"/>
          <p:cNvSpPr>
            <a:spLocks noGrp="1"/>
          </p:cNvSpPr>
          <p:nvPr>
            <p:ph type="title"/>
          </p:nvPr>
        </p:nvSpPr>
        <p:spPr>
          <a:xfrm>
            <a:off x="1513800" y="853200"/>
            <a:ext cx="27251280" cy="3571200"/>
          </a:xfrm>
          <a:prstGeom prst="rect">
            <a:avLst/>
          </a:prstGeom>
          <a:noFill/>
          <a:ln w="0">
            <a:noFill/>
          </a:ln>
        </p:spPr>
        <p:txBody>
          <a:bodyPr lIns="0" rIns="0" tIns="0" bIns="0" anchor="ctr">
            <a:noAutofit/>
          </a:bodyPr>
          <a:p>
            <a:pPr indent="0" algn="ctr">
              <a:buNone/>
            </a:pPr>
            <a:endParaRPr b="0" lang="en-US" sz="4400" spc="-1" strike="noStrike">
              <a:solidFill>
                <a:srgbClr val="000000"/>
              </a:solidFill>
              <a:latin typeface="Arial"/>
            </a:endParaRPr>
          </a:p>
        </p:txBody>
      </p:sp>
      <p:sp>
        <p:nvSpPr>
          <p:cNvPr id="26" name="PlaceHolder 2"/>
          <p:cNvSpPr>
            <a:spLocks noGrp="1"/>
          </p:cNvSpPr>
          <p:nvPr>
            <p:ph/>
          </p:nvPr>
        </p:nvSpPr>
        <p:spPr>
          <a:xfrm>
            <a:off x="1513800" y="5004720"/>
            <a:ext cx="27251280" cy="591660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
        <p:nvSpPr>
          <p:cNvPr id="27" name="PlaceHolder 3"/>
          <p:cNvSpPr>
            <a:spLocks noGrp="1"/>
          </p:cNvSpPr>
          <p:nvPr>
            <p:ph/>
          </p:nvPr>
        </p:nvSpPr>
        <p:spPr>
          <a:xfrm>
            <a:off x="1513800" y="11483640"/>
            <a:ext cx="27251280" cy="591660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8" name="PlaceHolder 1"/>
          <p:cNvSpPr>
            <a:spLocks noGrp="1"/>
          </p:cNvSpPr>
          <p:nvPr>
            <p:ph type="title"/>
          </p:nvPr>
        </p:nvSpPr>
        <p:spPr>
          <a:xfrm>
            <a:off x="1513800" y="853200"/>
            <a:ext cx="27251280" cy="3571200"/>
          </a:xfrm>
          <a:prstGeom prst="rect">
            <a:avLst/>
          </a:prstGeom>
          <a:noFill/>
          <a:ln w="0">
            <a:noFill/>
          </a:ln>
        </p:spPr>
        <p:txBody>
          <a:bodyPr lIns="0" rIns="0" tIns="0" bIns="0" anchor="ctr">
            <a:noAutofit/>
          </a:bodyPr>
          <a:p>
            <a:pPr indent="0" algn="ctr">
              <a:buNone/>
            </a:pPr>
            <a:endParaRPr b="0" lang="en-US" sz="4400" spc="-1" strike="noStrike">
              <a:solidFill>
                <a:srgbClr val="000000"/>
              </a:solidFill>
              <a:latin typeface="Arial"/>
            </a:endParaRPr>
          </a:p>
        </p:txBody>
      </p:sp>
      <p:sp>
        <p:nvSpPr>
          <p:cNvPr id="29" name="PlaceHolder 2"/>
          <p:cNvSpPr>
            <a:spLocks noGrp="1"/>
          </p:cNvSpPr>
          <p:nvPr>
            <p:ph/>
          </p:nvPr>
        </p:nvSpPr>
        <p:spPr>
          <a:xfrm>
            <a:off x="1513800" y="5004720"/>
            <a:ext cx="13298400" cy="591660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
        <p:nvSpPr>
          <p:cNvPr id="30" name="PlaceHolder 3"/>
          <p:cNvSpPr>
            <a:spLocks noGrp="1"/>
          </p:cNvSpPr>
          <p:nvPr>
            <p:ph/>
          </p:nvPr>
        </p:nvSpPr>
        <p:spPr>
          <a:xfrm>
            <a:off x="15477480" y="5004720"/>
            <a:ext cx="13298400" cy="591660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
        <p:nvSpPr>
          <p:cNvPr id="31" name="PlaceHolder 4"/>
          <p:cNvSpPr>
            <a:spLocks noGrp="1"/>
          </p:cNvSpPr>
          <p:nvPr>
            <p:ph/>
          </p:nvPr>
        </p:nvSpPr>
        <p:spPr>
          <a:xfrm>
            <a:off x="1513800" y="11483640"/>
            <a:ext cx="13298400" cy="591660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
        <p:nvSpPr>
          <p:cNvPr id="32" name="PlaceHolder 5"/>
          <p:cNvSpPr>
            <a:spLocks noGrp="1"/>
          </p:cNvSpPr>
          <p:nvPr>
            <p:ph/>
          </p:nvPr>
        </p:nvSpPr>
        <p:spPr>
          <a:xfrm>
            <a:off x="15477480" y="11483640"/>
            <a:ext cx="13298400" cy="591660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3" name="PlaceHolder 1"/>
          <p:cNvSpPr>
            <a:spLocks noGrp="1"/>
          </p:cNvSpPr>
          <p:nvPr>
            <p:ph type="title"/>
          </p:nvPr>
        </p:nvSpPr>
        <p:spPr>
          <a:xfrm>
            <a:off x="1513800" y="853200"/>
            <a:ext cx="27251280" cy="3571200"/>
          </a:xfrm>
          <a:prstGeom prst="rect">
            <a:avLst/>
          </a:prstGeom>
          <a:noFill/>
          <a:ln w="0">
            <a:noFill/>
          </a:ln>
        </p:spPr>
        <p:txBody>
          <a:bodyPr lIns="0" rIns="0" tIns="0" bIns="0" anchor="ctr">
            <a:noAutofit/>
          </a:bodyPr>
          <a:p>
            <a:pPr indent="0" algn="ctr">
              <a:buNone/>
            </a:pPr>
            <a:endParaRPr b="0" lang="en-US" sz="4400" spc="-1" strike="noStrike">
              <a:solidFill>
                <a:srgbClr val="000000"/>
              </a:solidFill>
              <a:latin typeface="Arial"/>
            </a:endParaRPr>
          </a:p>
        </p:txBody>
      </p:sp>
      <p:sp>
        <p:nvSpPr>
          <p:cNvPr id="34" name="PlaceHolder 2"/>
          <p:cNvSpPr>
            <a:spLocks noGrp="1"/>
          </p:cNvSpPr>
          <p:nvPr>
            <p:ph/>
          </p:nvPr>
        </p:nvSpPr>
        <p:spPr>
          <a:xfrm>
            <a:off x="1513800" y="5004720"/>
            <a:ext cx="8774640" cy="591660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
        <p:nvSpPr>
          <p:cNvPr id="35" name="PlaceHolder 3"/>
          <p:cNvSpPr>
            <a:spLocks noGrp="1"/>
          </p:cNvSpPr>
          <p:nvPr>
            <p:ph/>
          </p:nvPr>
        </p:nvSpPr>
        <p:spPr>
          <a:xfrm>
            <a:off x="10727640" y="5004720"/>
            <a:ext cx="8774640" cy="591660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
        <p:nvSpPr>
          <p:cNvPr id="36" name="PlaceHolder 4"/>
          <p:cNvSpPr>
            <a:spLocks noGrp="1"/>
          </p:cNvSpPr>
          <p:nvPr>
            <p:ph/>
          </p:nvPr>
        </p:nvSpPr>
        <p:spPr>
          <a:xfrm>
            <a:off x="19941480" y="5004720"/>
            <a:ext cx="8774640" cy="591660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
        <p:nvSpPr>
          <p:cNvPr id="37" name="PlaceHolder 5"/>
          <p:cNvSpPr>
            <a:spLocks noGrp="1"/>
          </p:cNvSpPr>
          <p:nvPr>
            <p:ph/>
          </p:nvPr>
        </p:nvSpPr>
        <p:spPr>
          <a:xfrm>
            <a:off x="1513800" y="11483640"/>
            <a:ext cx="8774640" cy="591660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
        <p:nvSpPr>
          <p:cNvPr id="38" name="PlaceHolder 6"/>
          <p:cNvSpPr>
            <a:spLocks noGrp="1"/>
          </p:cNvSpPr>
          <p:nvPr>
            <p:ph/>
          </p:nvPr>
        </p:nvSpPr>
        <p:spPr>
          <a:xfrm>
            <a:off x="10727640" y="11483640"/>
            <a:ext cx="8774640" cy="591660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
        <p:nvSpPr>
          <p:cNvPr id="39" name="PlaceHolder 7"/>
          <p:cNvSpPr>
            <a:spLocks noGrp="1"/>
          </p:cNvSpPr>
          <p:nvPr>
            <p:ph/>
          </p:nvPr>
        </p:nvSpPr>
        <p:spPr>
          <a:xfrm>
            <a:off x="19941480" y="11483640"/>
            <a:ext cx="8774640" cy="591660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 name="PlaceHolder 1"/>
          <p:cNvSpPr>
            <a:spLocks noGrp="1"/>
          </p:cNvSpPr>
          <p:nvPr>
            <p:ph type="title"/>
          </p:nvPr>
        </p:nvSpPr>
        <p:spPr>
          <a:xfrm>
            <a:off x="1513800" y="853200"/>
            <a:ext cx="27251280" cy="3571200"/>
          </a:xfrm>
          <a:prstGeom prst="rect">
            <a:avLst/>
          </a:prstGeom>
          <a:noFill/>
          <a:ln w="0">
            <a:noFill/>
          </a:ln>
        </p:spPr>
        <p:txBody>
          <a:bodyPr lIns="0" rIns="0" tIns="0" bIns="0" anchor="ctr">
            <a:noAutofit/>
          </a:bodyPr>
          <a:p>
            <a:pPr indent="0" algn="ctr">
              <a:buNone/>
            </a:pPr>
            <a:endParaRPr b="0" lang="en-US" sz="4400" spc="-1" strike="noStrike">
              <a:solidFill>
                <a:srgbClr val="000000"/>
              </a:solidFill>
              <a:latin typeface="Arial"/>
            </a:endParaRPr>
          </a:p>
        </p:txBody>
      </p:sp>
      <p:sp>
        <p:nvSpPr>
          <p:cNvPr id="5" name="PlaceHolder 2"/>
          <p:cNvSpPr>
            <a:spLocks noGrp="1"/>
          </p:cNvSpPr>
          <p:nvPr>
            <p:ph type="subTitle"/>
          </p:nvPr>
        </p:nvSpPr>
        <p:spPr>
          <a:xfrm>
            <a:off x="1513800" y="5004720"/>
            <a:ext cx="27251280" cy="12404520"/>
          </a:xfrm>
          <a:prstGeom prst="rect">
            <a:avLst/>
          </a:prstGeom>
          <a:noFill/>
          <a:ln w="0">
            <a:noFill/>
          </a:ln>
        </p:spPr>
        <p:txBody>
          <a:bodyPr lIns="0" rIns="0" tIns="0" bIns="0" anchor="ctr">
            <a:noAutofit/>
          </a:bodyPr>
          <a:p>
            <a:pPr indent="0" algn="ctr">
              <a:buNone/>
            </a:pPr>
            <a:endParaRPr b="0" lang="en-US" sz="3200" spc="-1" strike="noStrike">
              <a:solidFill>
                <a:srgbClr val="000000"/>
              </a:solidFill>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1513800" y="853200"/>
            <a:ext cx="27251280" cy="3571200"/>
          </a:xfrm>
          <a:prstGeom prst="rect">
            <a:avLst/>
          </a:prstGeom>
          <a:noFill/>
          <a:ln w="0">
            <a:noFill/>
          </a:ln>
        </p:spPr>
        <p:txBody>
          <a:bodyPr lIns="0" rIns="0" tIns="0" bIns="0" anchor="ctr">
            <a:noAutofit/>
          </a:bodyPr>
          <a:p>
            <a:pPr indent="0" algn="ctr">
              <a:buNone/>
            </a:pPr>
            <a:endParaRPr b="0" lang="en-US" sz="4400" spc="-1" strike="noStrike">
              <a:solidFill>
                <a:srgbClr val="000000"/>
              </a:solidFill>
              <a:latin typeface="Arial"/>
            </a:endParaRPr>
          </a:p>
        </p:txBody>
      </p:sp>
      <p:sp>
        <p:nvSpPr>
          <p:cNvPr id="7" name="PlaceHolder 2"/>
          <p:cNvSpPr>
            <a:spLocks noGrp="1"/>
          </p:cNvSpPr>
          <p:nvPr>
            <p:ph/>
          </p:nvPr>
        </p:nvSpPr>
        <p:spPr>
          <a:xfrm>
            <a:off x="1513800" y="5004720"/>
            <a:ext cx="27251280" cy="1240452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8" name="PlaceHolder 1"/>
          <p:cNvSpPr>
            <a:spLocks noGrp="1"/>
          </p:cNvSpPr>
          <p:nvPr>
            <p:ph type="title"/>
          </p:nvPr>
        </p:nvSpPr>
        <p:spPr>
          <a:xfrm>
            <a:off x="1513800" y="853200"/>
            <a:ext cx="27251280" cy="3571200"/>
          </a:xfrm>
          <a:prstGeom prst="rect">
            <a:avLst/>
          </a:prstGeom>
          <a:noFill/>
          <a:ln w="0">
            <a:noFill/>
          </a:ln>
        </p:spPr>
        <p:txBody>
          <a:bodyPr lIns="0" rIns="0" tIns="0" bIns="0" anchor="ctr">
            <a:noAutofit/>
          </a:bodyPr>
          <a:p>
            <a:pPr indent="0" algn="ctr">
              <a:buNone/>
            </a:pPr>
            <a:endParaRPr b="0" lang="en-US" sz="4400" spc="-1" strike="noStrike">
              <a:solidFill>
                <a:srgbClr val="000000"/>
              </a:solidFill>
              <a:latin typeface="Arial"/>
            </a:endParaRPr>
          </a:p>
        </p:txBody>
      </p:sp>
      <p:sp>
        <p:nvSpPr>
          <p:cNvPr id="9" name="PlaceHolder 2"/>
          <p:cNvSpPr>
            <a:spLocks noGrp="1"/>
          </p:cNvSpPr>
          <p:nvPr>
            <p:ph/>
          </p:nvPr>
        </p:nvSpPr>
        <p:spPr>
          <a:xfrm>
            <a:off x="1513800" y="5004720"/>
            <a:ext cx="13298400" cy="1240452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
        <p:nvSpPr>
          <p:cNvPr id="10" name="PlaceHolder 3"/>
          <p:cNvSpPr>
            <a:spLocks noGrp="1"/>
          </p:cNvSpPr>
          <p:nvPr>
            <p:ph/>
          </p:nvPr>
        </p:nvSpPr>
        <p:spPr>
          <a:xfrm>
            <a:off x="15477480" y="5004720"/>
            <a:ext cx="13298400" cy="1240452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1" name="PlaceHolder 1"/>
          <p:cNvSpPr>
            <a:spLocks noGrp="1"/>
          </p:cNvSpPr>
          <p:nvPr>
            <p:ph type="title"/>
          </p:nvPr>
        </p:nvSpPr>
        <p:spPr>
          <a:xfrm>
            <a:off x="1513800" y="853200"/>
            <a:ext cx="27251280" cy="3571200"/>
          </a:xfrm>
          <a:prstGeom prst="rect">
            <a:avLst/>
          </a:prstGeom>
          <a:noFill/>
          <a:ln w="0">
            <a:noFill/>
          </a:ln>
        </p:spPr>
        <p:txBody>
          <a:bodyPr lIns="0" rIns="0" tIns="0" bIns="0" anchor="ctr">
            <a:noAutofit/>
          </a:bodyPr>
          <a:p>
            <a:pPr indent="0" algn="ctr">
              <a:buNone/>
            </a:pPr>
            <a:endParaRPr b="0" lang="en-US" sz="4400" spc="-1" strike="noStrike">
              <a:solidFill>
                <a:srgbClr val="000000"/>
              </a:solidFill>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2" name="PlaceHolder 1"/>
          <p:cNvSpPr>
            <a:spLocks noGrp="1"/>
          </p:cNvSpPr>
          <p:nvPr>
            <p:ph type="subTitle"/>
          </p:nvPr>
        </p:nvSpPr>
        <p:spPr>
          <a:xfrm>
            <a:off x="1513800" y="853200"/>
            <a:ext cx="27251280" cy="16555320"/>
          </a:xfrm>
          <a:prstGeom prst="rect">
            <a:avLst/>
          </a:prstGeom>
          <a:noFill/>
          <a:ln w="0">
            <a:noFill/>
          </a:ln>
        </p:spPr>
        <p:txBody>
          <a:bodyPr lIns="0" rIns="0" tIns="0" bIns="0" anchor="ctr">
            <a:noAutofit/>
          </a:bodyPr>
          <a:p>
            <a:pPr algn="ctr"/>
            <a:endParaRPr b="0" lang="en-US" sz="3200" spc="-1" strike="noStrike">
              <a:solidFill>
                <a:srgbClr val="000000"/>
              </a:solidFill>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3" name="PlaceHolder 1"/>
          <p:cNvSpPr>
            <a:spLocks noGrp="1"/>
          </p:cNvSpPr>
          <p:nvPr>
            <p:ph type="title"/>
          </p:nvPr>
        </p:nvSpPr>
        <p:spPr>
          <a:xfrm>
            <a:off x="1513800" y="853200"/>
            <a:ext cx="27251280" cy="3571200"/>
          </a:xfrm>
          <a:prstGeom prst="rect">
            <a:avLst/>
          </a:prstGeom>
          <a:noFill/>
          <a:ln w="0">
            <a:noFill/>
          </a:ln>
        </p:spPr>
        <p:txBody>
          <a:bodyPr lIns="0" rIns="0" tIns="0" bIns="0" anchor="ctr">
            <a:noAutofit/>
          </a:bodyPr>
          <a:p>
            <a:pPr indent="0" algn="ctr">
              <a:buNone/>
            </a:pPr>
            <a:endParaRPr b="0" lang="en-US" sz="4400" spc="-1" strike="noStrike">
              <a:solidFill>
                <a:srgbClr val="000000"/>
              </a:solidFill>
              <a:latin typeface="Arial"/>
            </a:endParaRPr>
          </a:p>
        </p:txBody>
      </p:sp>
      <p:sp>
        <p:nvSpPr>
          <p:cNvPr id="14" name="PlaceHolder 2"/>
          <p:cNvSpPr>
            <a:spLocks noGrp="1"/>
          </p:cNvSpPr>
          <p:nvPr>
            <p:ph/>
          </p:nvPr>
        </p:nvSpPr>
        <p:spPr>
          <a:xfrm>
            <a:off x="1513800" y="5004720"/>
            <a:ext cx="13298400" cy="591660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
        <p:nvSpPr>
          <p:cNvPr id="15" name="PlaceHolder 3"/>
          <p:cNvSpPr>
            <a:spLocks noGrp="1"/>
          </p:cNvSpPr>
          <p:nvPr>
            <p:ph/>
          </p:nvPr>
        </p:nvSpPr>
        <p:spPr>
          <a:xfrm>
            <a:off x="15477480" y="5004720"/>
            <a:ext cx="13298400" cy="1240452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
        <p:nvSpPr>
          <p:cNvPr id="16" name="PlaceHolder 4"/>
          <p:cNvSpPr>
            <a:spLocks noGrp="1"/>
          </p:cNvSpPr>
          <p:nvPr>
            <p:ph/>
          </p:nvPr>
        </p:nvSpPr>
        <p:spPr>
          <a:xfrm>
            <a:off x="1513800" y="11483640"/>
            <a:ext cx="13298400" cy="591660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7" name="PlaceHolder 1"/>
          <p:cNvSpPr>
            <a:spLocks noGrp="1"/>
          </p:cNvSpPr>
          <p:nvPr>
            <p:ph type="title"/>
          </p:nvPr>
        </p:nvSpPr>
        <p:spPr>
          <a:xfrm>
            <a:off x="1513800" y="853200"/>
            <a:ext cx="27251280" cy="3571200"/>
          </a:xfrm>
          <a:prstGeom prst="rect">
            <a:avLst/>
          </a:prstGeom>
          <a:noFill/>
          <a:ln w="0">
            <a:noFill/>
          </a:ln>
        </p:spPr>
        <p:txBody>
          <a:bodyPr lIns="0" rIns="0" tIns="0" bIns="0" anchor="ctr">
            <a:noAutofit/>
          </a:bodyPr>
          <a:p>
            <a:pPr indent="0" algn="ctr">
              <a:buNone/>
            </a:pPr>
            <a:endParaRPr b="0" lang="en-US" sz="4400" spc="-1" strike="noStrike">
              <a:solidFill>
                <a:srgbClr val="000000"/>
              </a:solidFill>
              <a:latin typeface="Arial"/>
            </a:endParaRPr>
          </a:p>
        </p:txBody>
      </p:sp>
      <p:sp>
        <p:nvSpPr>
          <p:cNvPr id="18" name="PlaceHolder 2"/>
          <p:cNvSpPr>
            <a:spLocks noGrp="1"/>
          </p:cNvSpPr>
          <p:nvPr>
            <p:ph/>
          </p:nvPr>
        </p:nvSpPr>
        <p:spPr>
          <a:xfrm>
            <a:off x="1513800" y="5004720"/>
            <a:ext cx="13298400" cy="1240452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
        <p:nvSpPr>
          <p:cNvPr id="19" name="PlaceHolder 3"/>
          <p:cNvSpPr>
            <a:spLocks noGrp="1"/>
          </p:cNvSpPr>
          <p:nvPr>
            <p:ph/>
          </p:nvPr>
        </p:nvSpPr>
        <p:spPr>
          <a:xfrm>
            <a:off x="15477480" y="5004720"/>
            <a:ext cx="13298400" cy="591660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
        <p:nvSpPr>
          <p:cNvPr id="20" name="PlaceHolder 4"/>
          <p:cNvSpPr>
            <a:spLocks noGrp="1"/>
          </p:cNvSpPr>
          <p:nvPr>
            <p:ph/>
          </p:nvPr>
        </p:nvSpPr>
        <p:spPr>
          <a:xfrm>
            <a:off x="15477480" y="11483640"/>
            <a:ext cx="13298400" cy="591660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1" name="PlaceHolder 1"/>
          <p:cNvSpPr>
            <a:spLocks noGrp="1"/>
          </p:cNvSpPr>
          <p:nvPr>
            <p:ph type="title"/>
          </p:nvPr>
        </p:nvSpPr>
        <p:spPr>
          <a:xfrm>
            <a:off x="1513800" y="853200"/>
            <a:ext cx="27251280" cy="3571200"/>
          </a:xfrm>
          <a:prstGeom prst="rect">
            <a:avLst/>
          </a:prstGeom>
          <a:noFill/>
          <a:ln w="0">
            <a:noFill/>
          </a:ln>
        </p:spPr>
        <p:txBody>
          <a:bodyPr lIns="0" rIns="0" tIns="0" bIns="0" anchor="ctr">
            <a:noAutofit/>
          </a:bodyPr>
          <a:p>
            <a:pPr indent="0" algn="ctr">
              <a:buNone/>
            </a:pPr>
            <a:endParaRPr b="0" lang="en-US" sz="4400" spc="-1" strike="noStrike">
              <a:solidFill>
                <a:srgbClr val="000000"/>
              </a:solidFill>
              <a:latin typeface="Arial"/>
            </a:endParaRPr>
          </a:p>
        </p:txBody>
      </p:sp>
      <p:sp>
        <p:nvSpPr>
          <p:cNvPr id="22" name="PlaceHolder 2"/>
          <p:cNvSpPr>
            <a:spLocks noGrp="1"/>
          </p:cNvSpPr>
          <p:nvPr>
            <p:ph/>
          </p:nvPr>
        </p:nvSpPr>
        <p:spPr>
          <a:xfrm>
            <a:off x="1513800" y="5004720"/>
            <a:ext cx="13298400" cy="591660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
        <p:nvSpPr>
          <p:cNvPr id="23" name="PlaceHolder 3"/>
          <p:cNvSpPr>
            <a:spLocks noGrp="1"/>
          </p:cNvSpPr>
          <p:nvPr>
            <p:ph/>
          </p:nvPr>
        </p:nvSpPr>
        <p:spPr>
          <a:xfrm>
            <a:off x="15477480" y="5004720"/>
            <a:ext cx="13298400" cy="591660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
        <p:nvSpPr>
          <p:cNvPr id="24" name="PlaceHolder 4"/>
          <p:cNvSpPr>
            <a:spLocks noGrp="1"/>
          </p:cNvSpPr>
          <p:nvPr>
            <p:ph/>
          </p:nvPr>
        </p:nvSpPr>
        <p:spPr>
          <a:xfrm>
            <a:off x="1513800" y="11483640"/>
            <a:ext cx="27251280" cy="5916600"/>
          </a:xfrm>
          <a:prstGeom prst="rect">
            <a:avLst/>
          </a:prstGeom>
          <a:noFill/>
          <a:ln w="0">
            <a:noFill/>
          </a:ln>
        </p:spPr>
        <p:txBody>
          <a:bodyPr lIns="0" rIns="0" tIns="0" bIns="0" anchor="t">
            <a:normAutofit/>
          </a:bodyPr>
          <a:p>
            <a:pPr indent="0">
              <a:spcBef>
                <a:spcPts val="1417"/>
              </a:spcBef>
              <a:buNone/>
            </a:pPr>
            <a:endParaRPr b="0" lang="en-US" sz="3200" spc="-1" strike="noStrike">
              <a:solidFill>
                <a:srgbClr val="000000"/>
              </a:solidFill>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Rechteck 1"/>
          <p:cNvSpPr/>
          <p:nvPr/>
        </p:nvSpPr>
        <p:spPr>
          <a:xfrm>
            <a:off x="0" y="0"/>
            <a:ext cx="30278160" cy="21386520"/>
          </a:xfrm>
          <a:prstGeom prst="rect">
            <a:avLst/>
          </a:prstGeom>
          <a:noFill/>
          <a:ln>
            <a:solidFill>
              <a:srgbClr val="000000"/>
            </a:solidFill>
            <a:round/>
          </a:ln>
          <a:effectLst>
            <a:outerShdw blurRad="39960" dir="5400000" dist="23040" rotWithShape="0">
              <a:srgbClr val="000000">
                <a:alpha val="35000"/>
              </a:srgbClr>
            </a:outerShdw>
          </a:effectLst>
        </p:spPr>
        <p:style>
          <a:lnRef idx="1">
            <a:schemeClr val="accent1"/>
          </a:lnRef>
          <a:fillRef idx="3">
            <a:schemeClr val="accent1"/>
          </a:fillRef>
          <a:effectRef idx="2">
            <a:schemeClr val="accent1"/>
          </a:effectRef>
          <a:fontRef idx="minor"/>
        </p:style>
        <p:txBody>
          <a:bodyPr lIns="295200" rIns="295200" tIns="147600" bIns="147600" anchor="ctr">
            <a:noAutofit/>
          </a:bodyPr>
          <a:p>
            <a:pPr algn="ctr">
              <a:lnSpc>
                <a:spcPct val="100000"/>
              </a:lnSpc>
            </a:pPr>
            <a:endParaRPr b="0" lang="de-DE" sz="5800" spc="-1" strike="noStrike">
              <a:solidFill>
                <a:schemeClr val="lt1"/>
              </a:solidFill>
              <a:latin typeface="Lucida Sans"/>
              <a:ea typeface="Arial"/>
            </a:endParaRPr>
          </a:p>
        </p:txBody>
      </p:sp>
      <p:sp>
        <p:nvSpPr>
          <p:cNvPr id="1" name="Rechteck 2"/>
          <p:cNvSpPr/>
          <p:nvPr/>
        </p:nvSpPr>
        <p:spPr>
          <a:xfrm>
            <a:off x="0" y="21083760"/>
            <a:ext cx="30271680" cy="99720"/>
          </a:xfrm>
          <a:prstGeom prst="rect">
            <a:avLst/>
          </a:prstGeom>
          <a:solidFill>
            <a:srgbClr val="697d91"/>
          </a:solidFill>
          <a:ln>
            <a:noFill/>
          </a:ln>
          <a:effectLst>
            <a:outerShdw blurRad="39960" dir="5400000" dist="23040" rotWithShape="0">
              <a:srgbClr val="000000">
                <a:alpha val="35000"/>
              </a:srgbClr>
            </a:outerShdw>
          </a:effectLst>
        </p:spPr>
        <p:style>
          <a:lnRef idx="1">
            <a:schemeClr val="accent1"/>
          </a:lnRef>
          <a:fillRef idx="3">
            <a:schemeClr val="accent1"/>
          </a:fillRef>
          <a:effectRef idx="2">
            <a:schemeClr val="accent1"/>
          </a:effectRef>
          <a:fontRef idx="minor"/>
        </p:style>
        <p:txBody>
          <a:bodyPr lIns="90000" rIns="90000" tIns="45000" bIns="45000" anchor="ctr">
            <a:noAutofit/>
          </a:bodyPr>
          <a:p>
            <a:pPr algn="ctr">
              <a:lnSpc>
                <a:spcPct val="100000"/>
              </a:lnSpc>
            </a:pPr>
            <a:endParaRPr b="0" lang="de-DE" sz="5800" spc="-1" strike="noStrike">
              <a:solidFill>
                <a:schemeClr val="lt1"/>
              </a:solidFill>
              <a:latin typeface="Lucida Sans"/>
              <a:ea typeface="Arial"/>
            </a:endParaRPr>
          </a:p>
        </p:txBody>
      </p:sp>
      <p:sp>
        <p:nvSpPr>
          <p:cNvPr id="2" name="Rechteck 3"/>
          <p:cNvSpPr/>
          <p:nvPr/>
        </p:nvSpPr>
        <p:spPr>
          <a:xfrm>
            <a:off x="0" y="17881560"/>
            <a:ext cx="30271680" cy="99720"/>
          </a:xfrm>
          <a:prstGeom prst="rect">
            <a:avLst/>
          </a:prstGeom>
          <a:solidFill>
            <a:srgbClr val="697d91"/>
          </a:solidFill>
          <a:ln>
            <a:noFill/>
          </a:ln>
          <a:effectLst>
            <a:outerShdw blurRad="39960" dir="5400000" dist="23040" rotWithShape="0">
              <a:srgbClr val="000000">
                <a:alpha val="35000"/>
              </a:srgbClr>
            </a:outerShdw>
          </a:effectLst>
        </p:spPr>
        <p:style>
          <a:lnRef idx="1">
            <a:schemeClr val="accent1"/>
          </a:lnRef>
          <a:fillRef idx="3">
            <a:schemeClr val="accent1"/>
          </a:fillRef>
          <a:effectRef idx="2">
            <a:schemeClr val="accent1"/>
          </a:effectRef>
          <a:fontRef idx="minor"/>
        </p:style>
        <p:txBody>
          <a:bodyPr lIns="90000" rIns="90000" tIns="45000" bIns="45000" anchor="ctr">
            <a:noAutofit/>
          </a:bodyPr>
          <a:p>
            <a:pPr algn="ctr">
              <a:lnSpc>
                <a:spcPct val="100000"/>
              </a:lnSpc>
            </a:pPr>
            <a:endParaRPr b="0" lang="de-DE" sz="5800" spc="-1" strike="noStrike">
              <a:solidFill>
                <a:schemeClr val="lt1"/>
              </a:solidFill>
              <a:latin typeface="Lucida Sans"/>
              <a:ea typeface="Arial"/>
            </a:endParaRPr>
          </a:p>
        </p:txBody>
      </p:sp>
      <p:pic>
        <p:nvPicPr>
          <p:cNvPr id="3" name="Bild 4" descr="BFH_Logo_C_de_fr_en_RGB.png"/>
          <p:cNvPicPr/>
          <p:nvPr/>
        </p:nvPicPr>
        <p:blipFill>
          <a:blip r:embed="rId2"/>
          <a:stretch/>
        </p:blipFill>
        <p:spPr>
          <a:xfrm>
            <a:off x="1025640" y="18719640"/>
            <a:ext cx="5067720" cy="1707840"/>
          </a:xfrm>
          <a:prstGeom prst="rect">
            <a:avLst/>
          </a:prstGeom>
          <a:ln w="0">
            <a:noFill/>
          </a:ln>
        </p:spPr>
      </p:pic>
    </p:spTree>
  </p:cSld>
  <p:clrMap bg1="lt1" bg2="lt2" tx1="dk1"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p:sldMaster>
</file>

<file path=ppt/slides/_rels/slide1.xml.rels><?xml version="1.0" encoding="UTF-8"?>
<Relationships xmlns="http://schemas.openxmlformats.org/package/2006/relationships"><Relationship Id="rId1" Type="http://schemas.openxmlformats.org/officeDocument/2006/relationships/image" Target="../media/image2.png"/><Relationship Id="rId2" Type="http://schemas.openxmlformats.org/officeDocument/2006/relationships/image" Target="../media/image3.png"/><Relationship Id="rId3" Type="http://schemas.openxmlformats.org/officeDocument/2006/relationships/image" Target="../media/image4.png"/><Relationship Id="rId4" Type="http://schemas.openxmlformats.org/officeDocument/2006/relationships/slideLayout" Target="../slideLayouts/slideLayout1.xml"/><Relationship Id="rId5" Type="http://schemas.openxmlformats.org/officeDocument/2006/relationships/notesSlide" Target="../notesSlides/notesSlide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6" name="Textfeld 1"/>
          <p:cNvSpPr/>
          <p:nvPr/>
        </p:nvSpPr>
        <p:spPr>
          <a:xfrm>
            <a:off x="7949520" y="18414000"/>
            <a:ext cx="13172400" cy="1333440"/>
          </a:xfrm>
          <a:prstGeom prst="rect">
            <a:avLst/>
          </a:prstGeom>
          <a:noFill/>
          <a:ln w="0">
            <a:noFill/>
          </a:ln>
        </p:spPr>
        <p:style>
          <a:lnRef idx="0"/>
          <a:fillRef idx="0"/>
          <a:effectRef idx="0"/>
          <a:fontRef idx="minor"/>
        </p:style>
        <p:txBody>
          <a:bodyPr wrap="none" lIns="72000" rIns="72000" tIns="72000" bIns="72000" anchor="t">
            <a:normAutofit fontScale="97000"/>
          </a:bodyPr>
          <a:p>
            <a:pPr algn="ctr">
              <a:lnSpc>
                <a:spcPct val="100000"/>
              </a:lnSpc>
            </a:pPr>
            <a:r>
              <a:rPr b="0" lang="en-GB" sz="8000" spc="-1" strike="noStrike">
                <a:solidFill>
                  <a:srgbClr val="000000"/>
                </a:solidFill>
                <a:latin typeface="Lucida Sans"/>
                <a:ea typeface="MS PGothic"/>
              </a:rPr>
              <a:t>Donau:  Donation Authority</a:t>
            </a:r>
            <a:endParaRPr b="0" lang="en-US" sz="8000" spc="-1" strike="noStrike">
              <a:solidFill>
                <a:srgbClr val="000000"/>
              </a:solidFill>
              <a:latin typeface="Arial"/>
            </a:endParaRPr>
          </a:p>
        </p:txBody>
      </p:sp>
      <p:graphicFrame>
        <p:nvGraphicFramePr>
          <p:cNvPr id="47" name="Tabelle 6"/>
          <p:cNvGraphicFramePr/>
          <p:nvPr/>
        </p:nvGraphicFramePr>
        <p:xfrm>
          <a:off x="22644000" y="18149400"/>
          <a:ext cx="7201080" cy="3042000"/>
        </p:xfrm>
        <a:graphic>
          <a:graphicData uri="http://schemas.openxmlformats.org/drawingml/2006/table">
            <a:tbl>
              <a:tblPr/>
              <a:tblGrid>
                <a:gridCol w="2487240"/>
                <a:gridCol w="4714200"/>
              </a:tblGrid>
              <a:tr h="1118160">
                <a:tc>
                  <a:txBody>
                    <a:bodyPr anchor="ctr">
                      <a:noAutofit/>
                    </a:bodyPr>
                    <a:p>
                      <a:pPr algn="r">
                        <a:lnSpc>
                          <a:spcPct val="100000"/>
                        </a:lnSpc>
                        <a:tabLst>
                          <a:tab algn="l" pos="0"/>
                        </a:tabLst>
                      </a:pPr>
                      <a:r>
                        <a:rPr b="0" lang="de-DE" sz="2400" spc="-1" strike="noStrike">
                          <a:solidFill>
                            <a:srgbClr val="697d91"/>
                          </a:solidFill>
                          <a:latin typeface="Lucida Sans"/>
                          <a:ea typeface="MS PGothic"/>
                        </a:rPr>
                        <a:t>Graduates:</a:t>
                      </a:r>
                      <a:endParaRPr b="0" lang="en-US" sz="2400" spc="-1" strike="noStrike">
                        <a:solidFill>
                          <a:srgbClr val="000000"/>
                        </a:solidFill>
                        <a:latin typeface="Arial"/>
                      </a:endParaRPr>
                    </a:p>
                  </a:txBody>
                  <a:tcPr anchor="ctr" marL="91440" marR="91440">
                    <a:lnL w="12240">
                      <a:noFill/>
                    </a:lnL>
                    <a:lnR w="12240">
                      <a:noFill/>
                    </a:lnR>
                    <a:lnT w="12240">
                      <a:noFill/>
                    </a:lnT>
                    <a:lnB w="12240">
                      <a:noFill/>
                    </a:lnB>
                    <a:noFill/>
                  </a:tcPr>
                </a:tc>
                <a:tc>
                  <a:txBody>
                    <a:bodyPr anchor="ctr">
                      <a:noAutofit/>
                    </a:bodyPr>
                    <a:p>
                      <a:pPr>
                        <a:lnSpc>
                          <a:spcPct val="100000"/>
                        </a:lnSpc>
                      </a:pPr>
                      <a:r>
                        <a:rPr b="0" lang="de-CH" sz="3200" spc="-1" strike="noStrike">
                          <a:solidFill>
                            <a:srgbClr val="697d91"/>
                          </a:solidFill>
                          <a:latin typeface="Lucida Sans"/>
                          <a:ea typeface="MS PGothic"/>
                        </a:rPr>
                        <a:t>Lukas Matyja</a:t>
                      </a:r>
                      <a:br>
                        <a:rPr sz="3200"/>
                      </a:br>
                      <a:r>
                        <a:rPr b="0" lang="de-CH" sz="3200" spc="-1" strike="noStrike">
                          <a:solidFill>
                            <a:srgbClr val="697d91"/>
                          </a:solidFill>
                          <a:latin typeface="Lucida Sans"/>
                          <a:ea typeface="MS PGothic"/>
                        </a:rPr>
                        <a:t>Johannes Casaburi</a:t>
                      </a:r>
                      <a:endParaRPr b="0" lang="en-US" sz="3200" spc="-1" strike="noStrike">
                        <a:solidFill>
                          <a:srgbClr val="000000"/>
                        </a:solidFill>
                        <a:latin typeface="Arial"/>
                      </a:endParaRPr>
                    </a:p>
                  </a:txBody>
                  <a:tcPr anchor="ctr" marL="91440" marR="91440">
                    <a:lnL w="12240">
                      <a:noFill/>
                    </a:lnL>
                    <a:lnR w="12240">
                      <a:noFill/>
                    </a:lnR>
                    <a:lnT w="12240">
                      <a:noFill/>
                    </a:lnT>
                    <a:lnB w="12240">
                      <a:noFill/>
                    </a:lnB>
                    <a:noFill/>
                  </a:tcPr>
                </a:tc>
              </a:tr>
              <a:tr h="1118160">
                <a:tc>
                  <a:txBody>
                    <a:bodyPr anchor="ctr">
                      <a:noAutofit/>
                    </a:bodyPr>
                    <a:p>
                      <a:pPr algn="r">
                        <a:lnSpc>
                          <a:spcPct val="100000"/>
                        </a:lnSpc>
                        <a:tabLst>
                          <a:tab algn="l" pos="0"/>
                        </a:tabLst>
                      </a:pPr>
                      <a:r>
                        <a:rPr b="0" lang="de-DE" sz="2400" spc="-1" strike="noStrike">
                          <a:solidFill>
                            <a:srgbClr val="697d91"/>
                          </a:solidFill>
                          <a:latin typeface="Lucida Sans"/>
                          <a:ea typeface="MS PGothic"/>
                        </a:rPr>
                        <a:t>Professors:</a:t>
                      </a:r>
                      <a:endParaRPr b="0" lang="en-US" sz="2400" spc="-1" strike="noStrike">
                        <a:solidFill>
                          <a:srgbClr val="000000"/>
                        </a:solidFill>
                        <a:latin typeface="Arial"/>
                      </a:endParaRPr>
                    </a:p>
                  </a:txBody>
                  <a:tcPr anchor="ctr" marL="91440" marR="91440">
                    <a:lnL w="12240">
                      <a:noFill/>
                    </a:lnL>
                    <a:lnR w="12240">
                      <a:noFill/>
                    </a:lnR>
                    <a:lnT w="12240">
                      <a:noFill/>
                    </a:lnT>
                    <a:lnB w="12240">
                      <a:noFill/>
                    </a:lnB>
                    <a:noFill/>
                  </a:tcPr>
                </a:tc>
                <a:tc>
                  <a:txBody>
                    <a:bodyPr anchor="ctr">
                      <a:noAutofit/>
                    </a:bodyPr>
                    <a:p>
                      <a:pPr>
                        <a:lnSpc>
                          <a:spcPct val="100000"/>
                        </a:lnSpc>
                      </a:pPr>
                      <a:r>
                        <a:rPr b="0" lang="de-CH" sz="3200" spc="-1" strike="noStrike">
                          <a:solidFill>
                            <a:srgbClr val="697d91"/>
                          </a:solidFill>
                          <a:latin typeface="Lucida Sans"/>
                          <a:ea typeface="MS PGothic"/>
                        </a:rPr>
                        <a:t>Christian Grothoff</a:t>
                      </a:r>
                      <a:endParaRPr b="0" lang="en-US" sz="3200" spc="-1" strike="noStrike">
                        <a:solidFill>
                          <a:srgbClr val="000000"/>
                        </a:solidFill>
                        <a:latin typeface="Arial"/>
                      </a:endParaRPr>
                    </a:p>
                    <a:p>
                      <a:pPr>
                        <a:lnSpc>
                          <a:spcPct val="100000"/>
                        </a:lnSpc>
                      </a:pPr>
                      <a:r>
                        <a:rPr b="0" lang="fr-CH" sz="3200" spc="-1" strike="noStrike">
                          <a:solidFill>
                            <a:srgbClr val="697d91"/>
                          </a:solidFill>
                          <a:latin typeface="Lucida Sans"/>
                          <a:ea typeface="MS PGothic"/>
                        </a:rPr>
                        <a:t>Emmanuel Benoist</a:t>
                      </a:r>
                      <a:endParaRPr b="0" lang="en-US" sz="3200" spc="-1" strike="noStrike">
                        <a:solidFill>
                          <a:srgbClr val="000000"/>
                        </a:solidFill>
                        <a:latin typeface="Arial"/>
                      </a:endParaRPr>
                    </a:p>
                  </a:txBody>
                  <a:tcPr anchor="ctr" marL="91440" marR="91440">
                    <a:lnL w="12240">
                      <a:noFill/>
                    </a:lnL>
                    <a:lnR w="12240">
                      <a:noFill/>
                    </a:lnR>
                    <a:lnT w="12240">
                      <a:noFill/>
                    </a:lnT>
                    <a:lnB w="12240">
                      <a:noFill/>
                    </a:lnB>
                    <a:noFill/>
                  </a:tcPr>
                </a:tc>
              </a:tr>
              <a:tr h="607680">
                <a:tc>
                  <a:txBody>
                    <a:bodyPr anchor="ctr">
                      <a:noAutofit/>
                    </a:bodyPr>
                    <a:p>
                      <a:pPr algn="r">
                        <a:lnSpc>
                          <a:spcPct val="100000"/>
                        </a:lnSpc>
                        <a:tabLst>
                          <a:tab algn="l" pos="0"/>
                        </a:tabLst>
                      </a:pPr>
                      <a:r>
                        <a:rPr b="0" lang="de-DE" sz="2400" spc="-1" strike="noStrike">
                          <a:solidFill>
                            <a:srgbClr val="697d91"/>
                          </a:solidFill>
                          <a:latin typeface="Lucida Sans"/>
                          <a:ea typeface="MS PGothic"/>
                        </a:rPr>
                        <a:t>Expert:</a:t>
                      </a:r>
                      <a:endParaRPr b="0" lang="en-US" sz="2400" spc="-1" strike="noStrike">
                        <a:solidFill>
                          <a:srgbClr val="000000"/>
                        </a:solidFill>
                        <a:latin typeface="Arial"/>
                      </a:endParaRPr>
                    </a:p>
                  </a:txBody>
                  <a:tcPr anchor="ctr" marL="91440" marR="91440">
                    <a:lnL w="12240">
                      <a:noFill/>
                    </a:lnL>
                    <a:lnR w="12240">
                      <a:noFill/>
                    </a:lnR>
                    <a:lnT w="12240">
                      <a:noFill/>
                    </a:lnT>
                    <a:lnB w="12240">
                      <a:noFill/>
                    </a:lnB>
                    <a:noFill/>
                  </a:tcPr>
                </a:tc>
                <a:tc>
                  <a:txBody>
                    <a:bodyPr anchor="ctr">
                      <a:noAutofit/>
                    </a:bodyPr>
                    <a:p>
                      <a:pPr>
                        <a:lnSpc>
                          <a:spcPct val="100000"/>
                        </a:lnSpc>
                      </a:pPr>
                      <a:r>
                        <a:rPr b="0" lang="de-CH" sz="3200" spc="-1" strike="noStrike">
                          <a:solidFill>
                            <a:srgbClr val="697d91"/>
                          </a:solidFill>
                          <a:latin typeface="Lucida Sans"/>
                          <a:ea typeface="MS PGothic"/>
                        </a:rPr>
                        <a:t>Daniel Voisard</a:t>
                      </a:r>
                      <a:endParaRPr b="0" lang="en-US" sz="3200" spc="-1" strike="noStrike">
                        <a:solidFill>
                          <a:srgbClr val="000000"/>
                        </a:solidFill>
                        <a:latin typeface="Arial"/>
                      </a:endParaRPr>
                    </a:p>
                  </a:txBody>
                  <a:tcPr anchor="ctr" marL="91440" marR="91440">
                    <a:lnL w="12240">
                      <a:noFill/>
                    </a:lnL>
                    <a:lnR w="12240">
                      <a:noFill/>
                    </a:lnR>
                    <a:lnT w="12240">
                      <a:noFill/>
                    </a:lnT>
                    <a:lnB w="12240">
                      <a:noFill/>
                    </a:lnB>
                    <a:noFill/>
                  </a:tcPr>
                </a:tc>
              </a:tr>
            </a:tbl>
          </a:graphicData>
        </a:graphic>
      </p:graphicFrame>
      <p:sp>
        <p:nvSpPr>
          <p:cNvPr id="48" name="Textfeld 2"/>
          <p:cNvSpPr/>
          <p:nvPr/>
        </p:nvSpPr>
        <p:spPr>
          <a:xfrm>
            <a:off x="6969600" y="19956960"/>
            <a:ext cx="15122880" cy="577080"/>
          </a:xfrm>
          <a:prstGeom prst="rect">
            <a:avLst/>
          </a:prstGeom>
          <a:noFill/>
          <a:ln w="0">
            <a:noFill/>
          </a:ln>
        </p:spPr>
        <p:style>
          <a:lnRef idx="0"/>
          <a:fillRef idx="0"/>
          <a:effectRef idx="0"/>
          <a:fontRef idx="minor"/>
        </p:style>
        <p:txBody>
          <a:bodyPr lIns="90000" rIns="90000" tIns="45000" bIns="45000" anchor="t">
            <a:spAutoFit/>
          </a:bodyPr>
          <a:p>
            <a:pPr marL="266760" indent="-266760" algn="ctr">
              <a:lnSpc>
                <a:spcPct val="100000"/>
              </a:lnSpc>
              <a:buClr>
                <a:srgbClr val="faa500"/>
              </a:buClr>
              <a:buSzPct val="80000"/>
              <a:buFont typeface="Lucida Grande"/>
              <a:buChar char="▶"/>
            </a:pPr>
            <a:r>
              <a:rPr b="0" lang="en-GB" sz="3200" spc="-1" strike="noStrike">
                <a:solidFill>
                  <a:srgbClr val="697d91"/>
                </a:solidFill>
                <a:latin typeface="Lucida Sans"/>
                <a:ea typeface="MS PGothic"/>
              </a:rPr>
              <a:t> </a:t>
            </a:r>
            <a:r>
              <a:rPr b="0" lang="en-GB" sz="3200" spc="-1" strike="noStrike">
                <a:solidFill>
                  <a:srgbClr val="697d91"/>
                </a:solidFill>
                <a:latin typeface="Lucida Sans"/>
                <a:ea typeface="MS PGothic"/>
              </a:rPr>
              <a:t>Bachelor Thesis 2024 </a:t>
            </a:r>
            <a:r>
              <a:rPr b="0" lang="en-GB" sz="3200" spc="-1" strike="noStrike">
                <a:solidFill>
                  <a:srgbClr val="697d91"/>
                </a:solidFill>
                <a:latin typeface="Lucida Sans"/>
                <a:ea typeface="MS PGothic"/>
              </a:rPr>
              <a:t>	</a:t>
            </a:r>
            <a:r>
              <a:rPr b="0" lang="en-GB" sz="3200" spc="-1" strike="noStrike">
                <a:solidFill>
                  <a:srgbClr val="697d91"/>
                </a:solidFill>
                <a:latin typeface="Lucida Sans"/>
                <a:ea typeface="MS PGothic"/>
              </a:rPr>
              <a:t>Degree Programme  Computer Science</a:t>
            </a:r>
            <a:endParaRPr b="0" lang="en-US" sz="3200" spc="-1" strike="noStrike">
              <a:solidFill>
                <a:srgbClr val="000000"/>
              </a:solidFill>
              <a:latin typeface="Arial"/>
            </a:endParaRPr>
          </a:p>
        </p:txBody>
      </p:sp>
      <p:sp>
        <p:nvSpPr>
          <p:cNvPr id="49" name="Textfeld 5"/>
          <p:cNvSpPr/>
          <p:nvPr/>
        </p:nvSpPr>
        <p:spPr>
          <a:xfrm>
            <a:off x="898920" y="896760"/>
            <a:ext cx="9262080" cy="11971080"/>
          </a:xfrm>
          <a:prstGeom prst="rect">
            <a:avLst/>
          </a:prstGeom>
          <a:noFill/>
          <a:ln w="0">
            <a:noFill/>
          </a:ln>
        </p:spPr>
        <p:style>
          <a:lnRef idx="0"/>
          <a:fillRef idx="0"/>
          <a:effectRef idx="0"/>
          <a:fontRef idx="minor"/>
        </p:style>
        <p:txBody>
          <a:bodyPr lIns="90000" rIns="90000" tIns="45000" bIns="45000" anchor="t">
            <a:spAutoFit/>
          </a:bodyPr>
          <a:p>
            <a:pPr algn="just">
              <a:lnSpc>
                <a:spcPct val="100000"/>
              </a:lnSpc>
            </a:pPr>
            <a:r>
              <a:rPr b="0" lang="en-GB" sz="4400" spc="-1" strike="noStrike">
                <a:solidFill>
                  <a:srgbClr val="697d91"/>
                </a:solidFill>
                <a:latin typeface="Lucida Sans"/>
                <a:ea typeface="MS PGothic"/>
              </a:rPr>
              <a:t>Introduction</a:t>
            </a:r>
            <a:endParaRPr b="0" lang="en-US" sz="4400" spc="-1" strike="noStrike">
              <a:solidFill>
                <a:srgbClr val="000000"/>
              </a:solidFill>
              <a:latin typeface="Arial"/>
            </a:endParaRPr>
          </a:p>
          <a:p>
            <a:pPr algn="just">
              <a:lnSpc>
                <a:spcPct val="100000"/>
              </a:lnSpc>
            </a:pPr>
            <a:endParaRPr b="0" lang="en-US" sz="3200" spc="-1" strike="noStrike">
              <a:solidFill>
                <a:srgbClr val="000000"/>
              </a:solidFill>
              <a:latin typeface="Arial"/>
            </a:endParaRPr>
          </a:p>
          <a:p>
            <a:pPr algn="just">
              <a:lnSpc>
                <a:spcPct val="100000"/>
              </a:lnSpc>
            </a:pPr>
            <a:r>
              <a:rPr b="0" lang="en-GB" sz="3200" spc="-1" strike="noStrike">
                <a:solidFill>
                  <a:srgbClr val="000000"/>
                </a:solidFill>
                <a:latin typeface="Lucida Sans"/>
                <a:ea typeface="Lucida Sans"/>
              </a:rPr>
              <a:t>To be able to donate to a charity and deduct that donation from taxes, it is often required to provide evidence. The donor would have to present said evidence in form of a donation </a:t>
            </a:r>
            <a:r>
              <a:rPr b="1" lang="en-GB" sz="3200" spc="-1" strike="noStrike">
                <a:solidFill>
                  <a:srgbClr val="000000"/>
                </a:solidFill>
                <a:latin typeface="Lucida Sans"/>
                <a:ea typeface="Lucida Sans"/>
              </a:rPr>
              <a:t>receipt </a:t>
            </a:r>
            <a:r>
              <a:rPr b="0" lang="en-GB" sz="3200" spc="-1" strike="noStrike">
                <a:solidFill>
                  <a:srgbClr val="000000"/>
                </a:solidFill>
                <a:latin typeface="Lucida Sans"/>
                <a:ea typeface="Lucida Sans"/>
              </a:rPr>
              <a:t>which would include information about both the donor and charity. The donor may want to keep this information private and only provide a receipt that proves that a certain amount was indeed donated to a </a:t>
            </a:r>
            <a:r>
              <a:rPr b="1" lang="en-GB" sz="3200" spc="-1" strike="noStrike">
                <a:solidFill>
                  <a:srgbClr val="000000"/>
                </a:solidFill>
                <a:latin typeface="Lucida Sans"/>
                <a:ea typeface="Lucida Sans"/>
              </a:rPr>
              <a:t>recognized </a:t>
            </a:r>
            <a:r>
              <a:rPr b="0" lang="en-GB" sz="3200" spc="-1" strike="noStrike">
                <a:solidFill>
                  <a:srgbClr val="000000"/>
                </a:solidFill>
                <a:latin typeface="Lucida Sans"/>
                <a:ea typeface="Lucida Sans"/>
              </a:rPr>
              <a:t>charity.</a:t>
            </a:r>
            <a:endParaRPr b="0" lang="en-US" sz="3200" spc="-1" strike="noStrike">
              <a:solidFill>
                <a:srgbClr val="000000"/>
              </a:solidFill>
              <a:latin typeface="Arial"/>
            </a:endParaRPr>
          </a:p>
          <a:p>
            <a:pPr algn="just">
              <a:lnSpc>
                <a:spcPct val="100000"/>
              </a:lnSpc>
            </a:pPr>
            <a:endParaRPr b="0" lang="en-US" sz="3200" spc="-1" strike="noStrike">
              <a:solidFill>
                <a:srgbClr val="000000"/>
              </a:solidFill>
              <a:latin typeface="Arial"/>
            </a:endParaRPr>
          </a:p>
          <a:p>
            <a:pPr algn="just">
              <a:lnSpc>
                <a:spcPct val="100000"/>
              </a:lnSpc>
            </a:pPr>
            <a:r>
              <a:rPr b="0" lang="en-GB" sz="3200" spc="-1" strike="noStrike">
                <a:solidFill>
                  <a:srgbClr val="000000"/>
                </a:solidFill>
                <a:latin typeface="Lucida Sans"/>
                <a:ea typeface="MS PGothic"/>
              </a:rPr>
              <a:t>Our main </a:t>
            </a:r>
            <a:r>
              <a:rPr b="1" lang="en-GB" sz="3200" spc="-1" strike="noStrike">
                <a:solidFill>
                  <a:srgbClr val="000000"/>
                </a:solidFill>
                <a:latin typeface="Lucida Sans"/>
                <a:ea typeface="MS PGothic"/>
              </a:rPr>
              <a:t>goals </a:t>
            </a:r>
            <a:r>
              <a:rPr b="0" lang="en-GB" sz="3200" spc="-1" strike="noStrike">
                <a:solidFill>
                  <a:srgbClr val="000000"/>
                </a:solidFill>
                <a:latin typeface="Lucida Sans"/>
                <a:ea typeface="MS PGothic"/>
              </a:rPr>
              <a:t>are to:</a:t>
            </a:r>
            <a:endParaRPr b="0" lang="en-US" sz="3200" spc="-1" strike="noStrike">
              <a:solidFill>
                <a:srgbClr val="000000"/>
              </a:solidFill>
              <a:latin typeface="Arial"/>
            </a:endParaRPr>
          </a:p>
          <a:p>
            <a:pPr marL="438120" indent="-438120" algn="just">
              <a:lnSpc>
                <a:spcPct val="100000"/>
              </a:lnSpc>
              <a:buClr>
                <a:srgbClr val="faa500"/>
              </a:buClr>
              <a:buSzPct val="80000"/>
              <a:buFont typeface="Arial"/>
              <a:buChar char="–"/>
            </a:pPr>
            <a:r>
              <a:rPr b="0" lang="en-GB" sz="3200" spc="-1" strike="noStrike">
                <a:solidFill>
                  <a:srgbClr val="000000"/>
                </a:solidFill>
                <a:latin typeface="Lucida Sans"/>
                <a:ea typeface="MS PGothic"/>
              </a:rPr>
              <a:t>protect the donor’s </a:t>
            </a:r>
            <a:r>
              <a:rPr b="1" lang="en-GB" sz="3200" spc="-1" strike="noStrike">
                <a:solidFill>
                  <a:srgbClr val="000000"/>
                </a:solidFill>
                <a:latin typeface="Lucida Sans"/>
                <a:ea typeface="MS PGothic"/>
              </a:rPr>
              <a:t>privacy</a:t>
            </a:r>
            <a:endParaRPr b="0" lang="en-US" sz="3200" spc="-1" strike="noStrike">
              <a:solidFill>
                <a:srgbClr val="000000"/>
              </a:solidFill>
              <a:latin typeface="Arial"/>
            </a:endParaRPr>
          </a:p>
          <a:p>
            <a:pPr marL="438120" indent="-438120" algn="just">
              <a:lnSpc>
                <a:spcPct val="100000"/>
              </a:lnSpc>
              <a:buClr>
                <a:srgbClr val="faa500"/>
              </a:buClr>
              <a:buSzPct val="80000"/>
              <a:buFont typeface="Arial"/>
              <a:buChar char="–"/>
            </a:pPr>
            <a:r>
              <a:rPr b="1" lang="en-GB" sz="3200" spc="-1" strike="noStrike">
                <a:solidFill>
                  <a:srgbClr val="000000"/>
                </a:solidFill>
                <a:latin typeface="Lucida Sans"/>
                <a:ea typeface="MS PGothic"/>
              </a:rPr>
              <a:t>prevent </a:t>
            </a:r>
            <a:r>
              <a:rPr b="0" lang="en-GB" sz="3200" spc="-1" strike="noStrike">
                <a:solidFill>
                  <a:srgbClr val="000000"/>
                </a:solidFill>
                <a:latin typeface="Lucida Sans"/>
                <a:ea typeface="MS PGothic"/>
              </a:rPr>
              <a:t>donation </a:t>
            </a:r>
            <a:r>
              <a:rPr b="1" lang="en-GB" sz="3200" spc="-1" strike="noStrike">
                <a:solidFill>
                  <a:srgbClr val="000000"/>
                </a:solidFill>
                <a:latin typeface="Lucida Sans"/>
                <a:ea typeface="MS PGothic"/>
              </a:rPr>
              <a:t>fraud</a:t>
            </a:r>
            <a:endParaRPr b="0" lang="en-US" sz="3200" spc="-1" strike="noStrike">
              <a:solidFill>
                <a:srgbClr val="000000"/>
              </a:solidFill>
              <a:latin typeface="Arial"/>
            </a:endParaRPr>
          </a:p>
          <a:p>
            <a:pPr marL="438120" indent="-438120" algn="just">
              <a:lnSpc>
                <a:spcPct val="100000"/>
              </a:lnSpc>
              <a:buClr>
                <a:srgbClr val="faa500"/>
              </a:buClr>
              <a:buSzPct val="80000"/>
              <a:buFont typeface="Arial"/>
              <a:buChar char="–"/>
            </a:pPr>
            <a:r>
              <a:rPr b="0" lang="en-GB" sz="3200" spc="-1" strike="noStrike">
                <a:solidFill>
                  <a:srgbClr val="000000"/>
                </a:solidFill>
                <a:latin typeface="Lucida Sans"/>
                <a:ea typeface="MS PGothic"/>
              </a:rPr>
              <a:t>simplify the </a:t>
            </a:r>
            <a:r>
              <a:rPr b="1" lang="en-GB" sz="3200" spc="-1" strike="noStrike">
                <a:solidFill>
                  <a:srgbClr val="000000"/>
                </a:solidFill>
                <a:latin typeface="Lucida Sans"/>
                <a:ea typeface="MS PGothic"/>
              </a:rPr>
              <a:t>verification </a:t>
            </a:r>
            <a:r>
              <a:rPr b="0" lang="en-GB" sz="3200" spc="-1" strike="noStrike">
                <a:solidFill>
                  <a:srgbClr val="000000"/>
                </a:solidFill>
                <a:latin typeface="Lucida Sans"/>
                <a:ea typeface="MS PGothic"/>
              </a:rPr>
              <a:t>process</a:t>
            </a:r>
            <a:endParaRPr b="0" lang="en-US" sz="3200" spc="-1" strike="noStrike">
              <a:solidFill>
                <a:srgbClr val="000000"/>
              </a:solidFill>
              <a:latin typeface="Arial"/>
            </a:endParaRPr>
          </a:p>
          <a:p>
            <a:pPr algn="just">
              <a:lnSpc>
                <a:spcPct val="100000"/>
              </a:lnSpc>
            </a:pPr>
            <a:endParaRPr b="0" lang="en-US" sz="3200" spc="-1" strike="noStrike">
              <a:solidFill>
                <a:srgbClr val="000000"/>
              </a:solidFill>
              <a:latin typeface="Arial"/>
            </a:endParaRPr>
          </a:p>
          <a:p>
            <a:pPr algn="just">
              <a:lnSpc>
                <a:spcPct val="100000"/>
              </a:lnSpc>
            </a:pPr>
            <a:r>
              <a:rPr b="0" lang="en-US" sz="3200" spc="-1" strike="noStrike">
                <a:solidFill>
                  <a:srgbClr val="000000"/>
                </a:solidFill>
                <a:latin typeface="Lucida Sans"/>
                <a:ea typeface="MS PGothic"/>
              </a:rPr>
              <a:t>We developed the </a:t>
            </a:r>
            <a:r>
              <a:rPr b="1" lang="en-US" sz="3200" spc="-1" strike="noStrike">
                <a:solidFill>
                  <a:srgbClr val="000000"/>
                </a:solidFill>
                <a:latin typeface="Lucida Sans"/>
                <a:ea typeface="MS PGothic"/>
              </a:rPr>
              <a:t>Donau </a:t>
            </a:r>
            <a:r>
              <a:rPr b="0" lang="en-US" sz="3200" spc="-1" strike="noStrike">
                <a:solidFill>
                  <a:srgbClr val="000000"/>
                </a:solidFill>
                <a:latin typeface="Lucida Sans"/>
                <a:ea typeface="MS PGothic"/>
              </a:rPr>
              <a:t>to achieve all of the above goals. The Donau, written in </a:t>
            </a:r>
            <a:r>
              <a:rPr b="1" lang="en-US" sz="3200" spc="-1" strike="noStrike">
                <a:solidFill>
                  <a:srgbClr val="000000"/>
                </a:solidFill>
                <a:latin typeface="Lucida Sans"/>
                <a:ea typeface="MS PGothic"/>
              </a:rPr>
              <a:t>C</a:t>
            </a:r>
            <a:r>
              <a:rPr b="0" lang="en-US" sz="3200" spc="-1" strike="noStrike">
                <a:solidFill>
                  <a:srgbClr val="000000"/>
                </a:solidFill>
                <a:latin typeface="Lucida Sans"/>
                <a:ea typeface="MS PGothic"/>
              </a:rPr>
              <a:t>, is a </a:t>
            </a:r>
            <a:r>
              <a:rPr b="0" lang="en-US" sz="3200" spc="-1" strike="noStrike">
                <a:solidFill>
                  <a:srgbClr val="000000"/>
                </a:solidFill>
                <a:latin typeface="Lucida Sans"/>
                <a:ea typeface="Lucida Sans"/>
              </a:rPr>
              <a:t>supplementary service of </a:t>
            </a:r>
            <a:r>
              <a:rPr b="1" lang="en-US" sz="3200" spc="-1" strike="noStrike">
                <a:solidFill>
                  <a:srgbClr val="000000"/>
                </a:solidFill>
                <a:latin typeface="Lucida Sans"/>
                <a:ea typeface="Lucida Sans"/>
              </a:rPr>
              <a:t>GNU Taler</a:t>
            </a:r>
            <a:r>
              <a:rPr b="0" lang="en-US" sz="3200" spc="-1" strike="noStrike">
                <a:solidFill>
                  <a:srgbClr val="000000"/>
                </a:solidFill>
                <a:latin typeface="Lucida Sans"/>
                <a:ea typeface="MS PGothic"/>
              </a:rPr>
              <a:t> while still being payment system independent. The Donau is expected to be run and maintained by the local </a:t>
            </a:r>
            <a:r>
              <a:rPr b="1" lang="en-US" sz="3200" spc="-1" strike="noStrike">
                <a:solidFill>
                  <a:srgbClr val="000000"/>
                </a:solidFill>
                <a:latin typeface="Lucida Sans"/>
                <a:ea typeface="MS PGothic"/>
              </a:rPr>
              <a:t>tax authority</a:t>
            </a:r>
            <a:r>
              <a:rPr b="0" lang="en-US" sz="3200" spc="-1" strike="noStrike">
                <a:solidFill>
                  <a:srgbClr val="000000"/>
                </a:solidFill>
                <a:latin typeface="Lucida Sans"/>
                <a:ea typeface="MS PGothic"/>
              </a:rPr>
              <a:t>.</a:t>
            </a:r>
            <a:endParaRPr b="0" lang="en-US" sz="3200" spc="-1" strike="noStrike">
              <a:solidFill>
                <a:srgbClr val="000000"/>
              </a:solidFill>
              <a:latin typeface="Arial"/>
            </a:endParaRPr>
          </a:p>
        </p:txBody>
      </p:sp>
      <p:sp>
        <p:nvSpPr>
          <p:cNvPr id="50" name="Textfeld 8"/>
          <p:cNvSpPr/>
          <p:nvPr/>
        </p:nvSpPr>
        <p:spPr>
          <a:xfrm>
            <a:off x="20356560" y="893160"/>
            <a:ext cx="9066600" cy="7584120"/>
          </a:xfrm>
          <a:prstGeom prst="rect">
            <a:avLst/>
          </a:prstGeom>
          <a:noFill/>
          <a:ln w="0">
            <a:noFill/>
          </a:ln>
        </p:spPr>
        <p:style>
          <a:lnRef idx="0"/>
          <a:fillRef idx="0"/>
          <a:effectRef idx="0"/>
          <a:fontRef idx="minor"/>
        </p:style>
        <p:txBody>
          <a:bodyPr lIns="90000" rIns="90000" tIns="45000" bIns="45000" anchor="t">
            <a:spAutoFit/>
          </a:bodyPr>
          <a:p>
            <a:pPr algn="just">
              <a:lnSpc>
                <a:spcPct val="100000"/>
              </a:lnSpc>
            </a:pPr>
            <a:r>
              <a:rPr b="0" lang="en-GB" sz="4400" spc="-1" strike="noStrike">
                <a:solidFill>
                  <a:srgbClr val="697d91"/>
                </a:solidFill>
                <a:latin typeface="Lucida Sans"/>
                <a:ea typeface="MS PGothic"/>
              </a:rPr>
              <a:t>Results</a:t>
            </a:r>
            <a:endParaRPr b="0" lang="en-US" sz="4400" spc="-1" strike="noStrike">
              <a:solidFill>
                <a:srgbClr val="000000"/>
              </a:solidFill>
              <a:latin typeface="Arial"/>
            </a:endParaRPr>
          </a:p>
          <a:p>
            <a:pPr algn="just">
              <a:lnSpc>
                <a:spcPct val="100000"/>
              </a:lnSpc>
            </a:pPr>
            <a:endParaRPr b="0" lang="en-US" sz="3200" spc="-1" strike="noStrike">
              <a:solidFill>
                <a:srgbClr val="000000"/>
              </a:solidFill>
              <a:latin typeface="Arial"/>
            </a:endParaRPr>
          </a:p>
          <a:p>
            <a:pPr algn="just">
              <a:lnSpc>
                <a:spcPct val="100000"/>
              </a:lnSpc>
            </a:pPr>
            <a:r>
              <a:rPr b="0" lang="en-GB" sz="3200" spc="-1" strike="noStrike">
                <a:solidFill>
                  <a:srgbClr val="000000"/>
                </a:solidFill>
                <a:latin typeface="Lucida Sans"/>
                <a:ea typeface="MS PGothic"/>
              </a:rPr>
              <a:t>The Donau is able to receive and verify donation receipts all while anonymizing the data and preserving the privacy of the donor. It further simplifies verification for the tax authority and prevents donation fraud by using signatures and keeping track of donations and charities. </a:t>
            </a:r>
            <a:endParaRPr b="0" lang="en-US" sz="3200" spc="-1" strike="noStrike">
              <a:solidFill>
                <a:srgbClr val="000000"/>
              </a:solidFill>
              <a:latin typeface="Arial"/>
            </a:endParaRPr>
          </a:p>
          <a:p>
            <a:pPr algn="just">
              <a:lnSpc>
                <a:spcPct val="100000"/>
              </a:lnSpc>
            </a:pPr>
            <a:endParaRPr b="0" lang="en-US" sz="3200" spc="-1" strike="noStrike">
              <a:solidFill>
                <a:srgbClr val="000000"/>
              </a:solidFill>
              <a:latin typeface="Arial"/>
            </a:endParaRPr>
          </a:p>
          <a:p>
            <a:pPr algn="just">
              <a:lnSpc>
                <a:spcPct val="100000"/>
              </a:lnSpc>
            </a:pPr>
            <a:r>
              <a:rPr b="0" lang="en-GB" sz="3200" spc="-1" strike="noStrike">
                <a:solidFill>
                  <a:srgbClr val="000000"/>
                </a:solidFill>
                <a:latin typeface="Lucida Sans"/>
                <a:ea typeface="MS PGothic"/>
              </a:rPr>
              <a:t>Part of the thesis was an interview with the tax authority Zürich which has provided valuable insight in how donations are verified and important aspects that a system like the Donau should fulfil.</a:t>
            </a:r>
            <a:endParaRPr b="0" lang="en-US" sz="3200" spc="-1" strike="noStrike">
              <a:solidFill>
                <a:srgbClr val="000000"/>
              </a:solidFill>
              <a:latin typeface="Arial"/>
            </a:endParaRPr>
          </a:p>
        </p:txBody>
      </p:sp>
      <p:sp>
        <p:nvSpPr>
          <p:cNvPr id="51" name="Textfeld 9"/>
          <p:cNvSpPr/>
          <p:nvPr/>
        </p:nvSpPr>
        <p:spPr>
          <a:xfrm>
            <a:off x="10667160" y="893160"/>
            <a:ext cx="9306000" cy="9533880"/>
          </a:xfrm>
          <a:prstGeom prst="rect">
            <a:avLst/>
          </a:prstGeom>
          <a:noFill/>
          <a:ln w="0">
            <a:noFill/>
          </a:ln>
        </p:spPr>
        <p:style>
          <a:lnRef idx="0"/>
          <a:fillRef idx="0"/>
          <a:effectRef idx="0"/>
          <a:fontRef idx="minor"/>
        </p:style>
        <p:txBody>
          <a:bodyPr lIns="90000" rIns="90000" tIns="45000" bIns="45000" anchor="t">
            <a:spAutoFit/>
          </a:bodyPr>
          <a:p>
            <a:pPr algn="just">
              <a:lnSpc>
                <a:spcPct val="100000"/>
              </a:lnSpc>
            </a:pPr>
            <a:r>
              <a:rPr b="0" lang="en-GB" sz="4400" spc="-1" strike="noStrike">
                <a:solidFill>
                  <a:srgbClr val="697d91"/>
                </a:solidFill>
                <a:latin typeface="Lucida Sans"/>
                <a:ea typeface="MS PGothic"/>
              </a:rPr>
              <a:t>Implementation</a:t>
            </a:r>
            <a:endParaRPr b="0" lang="en-US" sz="4400" spc="-1" strike="noStrike">
              <a:solidFill>
                <a:srgbClr val="000000"/>
              </a:solidFill>
              <a:latin typeface="Arial"/>
            </a:endParaRPr>
          </a:p>
          <a:p>
            <a:pPr algn="just">
              <a:lnSpc>
                <a:spcPct val="100000"/>
              </a:lnSpc>
            </a:pPr>
            <a:endParaRPr b="0" lang="en-US" sz="3200" spc="-1" strike="noStrike">
              <a:solidFill>
                <a:srgbClr val="000000"/>
              </a:solidFill>
              <a:latin typeface="Arial"/>
            </a:endParaRPr>
          </a:p>
          <a:p>
            <a:pPr algn="just">
              <a:lnSpc>
                <a:spcPct val="100000"/>
              </a:lnSpc>
            </a:pPr>
            <a:r>
              <a:rPr b="0" lang="en-GB" sz="3200" spc="-1" strike="noStrike">
                <a:solidFill>
                  <a:srgbClr val="000000"/>
                </a:solidFill>
                <a:latin typeface="Lucida Sans"/>
                <a:ea typeface="MS PGothic"/>
              </a:rPr>
              <a:t>The Donau consists of a </a:t>
            </a:r>
            <a:r>
              <a:rPr b="1" lang="en-GB" sz="3200" spc="-1" strike="noStrike">
                <a:solidFill>
                  <a:srgbClr val="000000"/>
                </a:solidFill>
                <a:latin typeface="Lucida Sans"/>
                <a:ea typeface="Lucida Sans"/>
              </a:rPr>
              <a:t>REST </a:t>
            </a:r>
            <a:r>
              <a:rPr b="0" lang="en-GB" sz="3200" spc="-1" strike="noStrike">
                <a:solidFill>
                  <a:srgbClr val="000000"/>
                </a:solidFill>
                <a:latin typeface="Lucida Sans"/>
                <a:ea typeface="Lucida Sans"/>
              </a:rPr>
              <a:t>API</a:t>
            </a:r>
            <a:r>
              <a:rPr b="0" lang="en-GB" sz="3200" spc="-1" strike="noStrike">
                <a:solidFill>
                  <a:srgbClr val="000000"/>
                </a:solidFill>
                <a:latin typeface="Lucida Sans"/>
                <a:ea typeface="MS PGothic"/>
              </a:rPr>
              <a:t> and the corresponding backend implementation. The REST API provides endpoints for the charities and donors as well as for the administrators of the Donau.</a:t>
            </a:r>
            <a:endParaRPr b="0" lang="en-US" sz="3200" spc="-1" strike="noStrike">
              <a:solidFill>
                <a:srgbClr val="000000"/>
              </a:solidFill>
              <a:latin typeface="Arial"/>
            </a:endParaRPr>
          </a:p>
          <a:p>
            <a:pPr algn="just">
              <a:lnSpc>
                <a:spcPct val="100000"/>
              </a:lnSpc>
            </a:pPr>
            <a:endParaRPr b="0" lang="en-US" sz="3200" spc="-1" strike="noStrike">
              <a:solidFill>
                <a:srgbClr val="000000"/>
              </a:solidFill>
              <a:latin typeface="Arial"/>
            </a:endParaRPr>
          </a:p>
          <a:p>
            <a:pPr algn="just">
              <a:lnSpc>
                <a:spcPct val="100000"/>
              </a:lnSpc>
            </a:pPr>
            <a:r>
              <a:rPr b="0" lang="en-GB" sz="3200" spc="-1" strike="noStrike">
                <a:solidFill>
                  <a:srgbClr val="000000"/>
                </a:solidFill>
                <a:latin typeface="Lucida Sans"/>
                <a:ea typeface="MS PGothic"/>
              </a:rPr>
              <a:t>The main </a:t>
            </a:r>
            <a:r>
              <a:rPr b="0" lang="en-GB" sz="3200" spc="-1" strike="noStrike">
                <a:solidFill>
                  <a:srgbClr val="000000"/>
                </a:solidFill>
                <a:latin typeface="Lucida Sans"/>
                <a:ea typeface="Lucida Sans"/>
              </a:rPr>
              <a:t>API </a:t>
            </a:r>
            <a:r>
              <a:rPr b="0" lang="en-GB" sz="3200" spc="-1" strike="noStrike">
                <a:solidFill>
                  <a:srgbClr val="000000"/>
                </a:solidFill>
                <a:latin typeface="Lucida Sans"/>
                <a:ea typeface="MS PGothic"/>
              </a:rPr>
              <a:t>endpoints handle requests to:</a:t>
            </a:r>
            <a:endParaRPr b="0" lang="en-US" sz="3200" spc="-1" strike="noStrike">
              <a:solidFill>
                <a:srgbClr val="000000"/>
              </a:solidFill>
              <a:latin typeface="Arial"/>
            </a:endParaRPr>
          </a:p>
          <a:p>
            <a:pPr marL="438120" indent="-438120" algn="just">
              <a:lnSpc>
                <a:spcPct val="100000"/>
              </a:lnSpc>
              <a:buClr>
                <a:srgbClr val="faa500"/>
              </a:buClr>
              <a:buSzPct val="80000"/>
              <a:buFont typeface="Arial"/>
              <a:buChar char="–"/>
            </a:pPr>
            <a:r>
              <a:rPr b="1" lang="en-GB" sz="3200" spc="-1" strike="noStrike">
                <a:solidFill>
                  <a:srgbClr val="000000"/>
                </a:solidFill>
                <a:latin typeface="Lucida Sans"/>
                <a:ea typeface="MS PGothic"/>
              </a:rPr>
              <a:t>manage charities</a:t>
            </a:r>
            <a:r>
              <a:rPr b="0" lang="en-GB" sz="3200" spc="-1" strike="noStrike">
                <a:solidFill>
                  <a:srgbClr val="000000"/>
                </a:solidFill>
                <a:latin typeface="Lucida Sans"/>
                <a:ea typeface="MS PGothic"/>
              </a:rPr>
              <a:t> - used by Donau admin</a:t>
            </a:r>
            <a:endParaRPr b="0" lang="en-US" sz="3200" spc="-1" strike="noStrike">
              <a:solidFill>
                <a:srgbClr val="000000"/>
              </a:solidFill>
              <a:latin typeface="Arial"/>
            </a:endParaRPr>
          </a:p>
          <a:p>
            <a:pPr marL="438120" indent="-438120" algn="just">
              <a:lnSpc>
                <a:spcPct val="100000"/>
              </a:lnSpc>
              <a:buClr>
                <a:srgbClr val="faa500"/>
              </a:buClr>
              <a:buSzPct val="80000"/>
              <a:buFont typeface="Arial"/>
              <a:buChar char="–"/>
            </a:pPr>
            <a:r>
              <a:rPr b="1" lang="en-GB" sz="3200" spc="-1" strike="noStrike">
                <a:solidFill>
                  <a:srgbClr val="000000"/>
                </a:solidFill>
                <a:latin typeface="Lucida Sans"/>
                <a:ea typeface="MS PGothic"/>
              </a:rPr>
              <a:t>issue receipts</a:t>
            </a:r>
            <a:r>
              <a:rPr b="0" lang="en-GB" sz="3200" spc="-1" strike="noStrike">
                <a:solidFill>
                  <a:srgbClr val="000000"/>
                </a:solidFill>
                <a:latin typeface="Lucida Sans"/>
                <a:ea typeface="MS PGothic"/>
              </a:rPr>
              <a:t> - used by the charity for received donations</a:t>
            </a:r>
            <a:endParaRPr b="0" lang="en-US" sz="3200" spc="-1" strike="noStrike">
              <a:solidFill>
                <a:srgbClr val="000000"/>
              </a:solidFill>
              <a:latin typeface="Arial"/>
            </a:endParaRPr>
          </a:p>
          <a:p>
            <a:pPr marL="438120" indent="-438120" algn="just">
              <a:lnSpc>
                <a:spcPct val="100000"/>
              </a:lnSpc>
              <a:buClr>
                <a:srgbClr val="faa500"/>
              </a:buClr>
              <a:buSzPct val="80000"/>
              <a:buFont typeface="Arial"/>
              <a:buChar char="–"/>
            </a:pPr>
            <a:r>
              <a:rPr b="1" lang="en-GB" sz="3200" spc="-1" strike="noStrike">
                <a:solidFill>
                  <a:srgbClr val="000000"/>
                </a:solidFill>
                <a:latin typeface="Lucida Sans"/>
                <a:ea typeface="MS PGothic"/>
              </a:rPr>
              <a:t>submit receipts</a:t>
            </a:r>
            <a:r>
              <a:rPr b="0" lang="en-GB" sz="3200" spc="-1" strike="noStrike">
                <a:solidFill>
                  <a:srgbClr val="000000"/>
                </a:solidFill>
                <a:latin typeface="Lucida Sans"/>
                <a:ea typeface="MS PGothic"/>
              </a:rPr>
              <a:t> - used by the donor for summarizing all donations throughout the year in a single donation statement</a:t>
            </a:r>
            <a:endParaRPr b="0" lang="en-US" sz="3200" spc="-1" strike="noStrike">
              <a:solidFill>
                <a:srgbClr val="000000"/>
              </a:solidFill>
              <a:latin typeface="Arial"/>
            </a:endParaRPr>
          </a:p>
          <a:p>
            <a:pPr algn="just">
              <a:lnSpc>
                <a:spcPct val="100000"/>
              </a:lnSpc>
            </a:pPr>
            <a:endParaRPr b="0" lang="en-US" sz="3200" spc="-1" strike="noStrike">
              <a:solidFill>
                <a:srgbClr val="000000"/>
              </a:solidFill>
              <a:latin typeface="Arial"/>
            </a:endParaRPr>
          </a:p>
          <a:p>
            <a:pPr algn="just">
              <a:lnSpc>
                <a:spcPct val="100000"/>
              </a:lnSpc>
            </a:pPr>
            <a:r>
              <a:rPr b="0" lang="en-GB" sz="3200" spc="-1" strike="noStrike">
                <a:solidFill>
                  <a:srgbClr val="000000"/>
                </a:solidFill>
                <a:latin typeface="Lucida Sans"/>
                <a:ea typeface="MS PGothic"/>
              </a:rPr>
              <a:t>The donor submits the donation statement as a QR code to the tax authority in order to claim the tax reduction.</a:t>
            </a:r>
            <a:endParaRPr b="0" lang="en-US" sz="3200" spc="-1" strike="noStrike">
              <a:solidFill>
                <a:srgbClr val="000000"/>
              </a:solidFill>
              <a:latin typeface="Arial"/>
            </a:endParaRPr>
          </a:p>
        </p:txBody>
      </p:sp>
      <p:sp>
        <p:nvSpPr>
          <p:cNvPr id="52" name="Textfeld 8"/>
          <p:cNvSpPr/>
          <p:nvPr/>
        </p:nvSpPr>
        <p:spPr>
          <a:xfrm>
            <a:off x="20414160" y="8866080"/>
            <a:ext cx="8953200" cy="3684600"/>
          </a:xfrm>
          <a:prstGeom prst="rect">
            <a:avLst/>
          </a:prstGeom>
          <a:noFill/>
          <a:ln w="0">
            <a:noFill/>
          </a:ln>
        </p:spPr>
        <p:style>
          <a:lnRef idx="0"/>
          <a:fillRef idx="0"/>
          <a:effectRef idx="0"/>
          <a:fontRef idx="minor"/>
        </p:style>
        <p:txBody>
          <a:bodyPr lIns="90000" rIns="90000" tIns="45000" bIns="45000" anchor="t">
            <a:spAutoFit/>
          </a:bodyPr>
          <a:p>
            <a:pPr algn="just">
              <a:lnSpc>
                <a:spcPct val="100000"/>
              </a:lnSpc>
            </a:pPr>
            <a:r>
              <a:rPr b="0" lang="en-GB" sz="4400" spc="-1" strike="noStrike">
                <a:solidFill>
                  <a:srgbClr val="697d91"/>
                </a:solidFill>
                <a:latin typeface="Lucida Sans"/>
                <a:ea typeface="MS PGothic"/>
              </a:rPr>
              <a:t>Future work</a:t>
            </a:r>
            <a:endParaRPr b="0" lang="en-US" sz="4400" spc="-1" strike="noStrike">
              <a:solidFill>
                <a:srgbClr val="000000"/>
              </a:solidFill>
              <a:latin typeface="Arial"/>
            </a:endParaRPr>
          </a:p>
          <a:p>
            <a:pPr algn="just">
              <a:lnSpc>
                <a:spcPct val="100000"/>
              </a:lnSpc>
            </a:pPr>
            <a:endParaRPr b="0" lang="en-US" sz="3200" spc="-1" strike="noStrike">
              <a:solidFill>
                <a:srgbClr val="000000"/>
              </a:solidFill>
              <a:latin typeface="Arial"/>
            </a:endParaRPr>
          </a:p>
          <a:p>
            <a:pPr algn="just">
              <a:lnSpc>
                <a:spcPct val="100000"/>
              </a:lnSpc>
            </a:pPr>
            <a:r>
              <a:rPr b="0" lang="en-GB" sz="3200" spc="-1" strike="noStrike">
                <a:solidFill>
                  <a:srgbClr val="000000"/>
                </a:solidFill>
                <a:latin typeface="Lucida Sans"/>
                <a:ea typeface="MS PGothic"/>
              </a:rPr>
              <a:t>For the Donau to operate, a </a:t>
            </a:r>
            <a:r>
              <a:rPr b="1" lang="en-GB" sz="3200" spc="-1" strike="noStrike">
                <a:solidFill>
                  <a:srgbClr val="000000"/>
                </a:solidFill>
                <a:latin typeface="Lucida Sans"/>
                <a:ea typeface="MS PGothic"/>
              </a:rPr>
              <a:t>charity backend</a:t>
            </a:r>
            <a:r>
              <a:rPr b="0" lang="en-GB" sz="3200" spc="-1" strike="noStrike">
                <a:solidFill>
                  <a:srgbClr val="000000"/>
                </a:solidFill>
                <a:latin typeface="Lucida Sans"/>
                <a:ea typeface="MS PGothic"/>
              </a:rPr>
              <a:t> is needed together with a </a:t>
            </a:r>
            <a:r>
              <a:rPr b="1" lang="en-GB" sz="3200" spc="-1" strike="noStrike">
                <a:solidFill>
                  <a:srgbClr val="000000"/>
                </a:solidFill>
                <a:latin typeface="Lucida Sans"/>
                <a:ea typeface="MS PGothic"/>
              </a:rPr>
              <a:t>wallet integration</a:t>
            </a:r>
            <a:r>
              <a:rPr b="0" lang="en-GB" sz="3200" spc="-1" strike="noStrike">
                <a:solidFill>
                  <a:srgbClr val="000000"/>
                </a:solidFill>
                <a:latin typeface="Lucida Sans"/>
                <a:ea typeface="MS PGothic"/>
              </a:rPr>
              <a:t> for the Donor. Both of these components still need to be implemented in order to use the Donau system.</a:t>
            </a:r>
            <a:endParaRPr b="0" lang="en-US" sz="3200" spc="-1" strike="noStrike">
              <a:solidFill>
                <a:srgbClr val="000000"/>
              </a:solidFill>
              <a:latin typeface="Arial"/>
            </a:endParaRPr>
          </a:p>
        </p:txBody>
      </p:sp>
      <p:pic>
        <p:nvPicPr>
          <p:cNvPr id="53" name="" descr=""/>
          <p:cNvPicPr/>
          <p:nvPr/>
        </p:nvPicPr>
        <p:blipFill>
          <a:blip r:embed="rId1"/>
          <a:stretch/>
        </p:blipFill>
        <p:spPr>
          <a:xfrm>
            <a:off x="2404800" y="14313240"/>
            <a:ext cx="6340320" cy="2144880"/>
          </a:xfrm>
          <a:prstGeom prst="rect">
            <a:avLst/>
          </a:prstGeom>
          <a:ln w="0">
            <a:noFill/>
          </a:ln>
        </p:spPr>
      </p:pic>
      <p:pic>
        <p:nvPicPr>
          <p:cNvPr id="54" name="Grafik 10" descr=""/>
          <p:cNvPicPr/>
          <p:nvPr/>
        </p:nvPicPr>
        <p:blipFill>
          <a:blip r:embed="rId2"/>
          <a:stretch/>
        </p:blipFill>
        <p:spPr>
          <a:xfrm>
            <a:off x="25643160" y="14933160"/>
            <a:ext cx="2669040" cy="2459160"/>
          </a:xfrm>
          <a:prstGeom prst="rect">
            <a:avLst/>
          </a:prstGeom>
          <a:ln w="0">
            <a:noFill/>
          </a:ln>
        </p:spPr>
      </p:pic>
      <p:sp>
        <p:nvSpPr>
          <p:cNvPr id="55" name="Textfeld 8"/>
          <p:cNvSpPr/>
          <p:nvPr/>
        </p:nvSpPr>
        <p:spPr>
          <a:xfrm>
            <a:off x="20516760" y="15466680"/>
            <a:ext cx="8989920" cy="1064520"/>
          </a:xfrm>
          <a:prstGeom prst="rect">
            <a:avLst/>
          </a:prstGeom>
          <a:noFill/>
          <a:ln w="0">
            <a:noFill/>
          </a:ln>
        </p:spPr>
        <p:style>
          <a:lnRef idx="0"/>
          <a:fillRef idx="0"/>
          <a:effectRef idx="0"/>
          <a:fontRef idx="minor"/>
        </p:style>
        <p:txBody>
          <a:bodyPr lIns="90000" rIns="90000" tIns="45000" bIns="45000" anchor="t">
            <a:spAutoFit/>
          </a:bodyPr>
          <a:p>
            <a:pPr algn="just">
              <a:lnSpc>
                <a:spcPct val="100000"/>
              </a:lnSpc>
            </a:pPr>
            <a:r>
              <a:rPr b="0" lang="en-GB" sz="3200" spc="-1" strike="noStrike">
                <a:solidFill>
                  <a:srgbClr val="000000"/>
                </a:solidFill>
                <a:latin typeface="Lucida Sans"/>
                <a:ea typeface="Lucida Sans"/>
              </a:rPr>
              <a:t>For more information</a:t>
            </a:r>
            <a:endParaRPr b="0" lang="en-US" sz="3200" spc="-1" strike="noStrike">
              <a:solidFill>
                <a:srgbClr val="000000"/>
              </a:solidFill>
              <a:latin typeface="Arial"/>
            </a:endParaRPr>
          </a:p>
          <a:p>
            <a:pPr algn="just">
              <a:lnSpc>
                <a:spcPct val="100000"/>
              </a:lnSpc>
            </a:pPr>
            <a:r>
              <a:rPr b="0" lang="en-GB" sz="3200" spc="-1" strike="noStrike">
                <a:solidFill>
                  <a:srgbClr val="000000"/>
                </a:solidFill>
                <a:latin typeface="Lucida Sans"/>
                <a:ea typeface="Lucida Sans"/>
              </a:rPr>
              <a:t>about the thesis:</a:t>
            </a:r>
            <a:endParaRPr b="0" lang="en-US" sz="3200" spc="-1" strike="noStrike">
              <a:solidFill>
                <a:srgbClr val="000000"/>
              </a:solidFill>
              <a:latin typeface="Arial"/>
            </a:endParaRPr>
          </a:p>
        </p:txBody>
      </p:sp>
      <p:pic>
        <p:nvPicPr>
          <p:cNvPr id="56" name="" descr=""/>
          <p:cNvPicPr/>
          <p:nvPr/>
        </p:nvPicPr>
        <p:blipFill>
          <a:blip r:embed="rId3"/>
          <a:stretch/>
        </p:blipFill>
        <p:spPr>
          <a:xfrm>
            <a:off x="10672200" y="10505520"/>
            <a:ext cx="9425880" cy="7360200"/>
          </a:xfrm>
          <a:prstGeom prst="rect">
            <a:avLst/>
          </a:prstGeom>
          <a:ln w="0">
            <a:noFill/>
          </a:ln>
        </p:spPr>
      </p:pic>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BFH_Posterpräsentation_A1_Vorlage_quer">
  <a:themeElements>
    <a:clrScheme name="BFH RGB">
      <a:dk1>
        <a:srgbClr val="000000"/>
      </a:dk1>
      <a:lt1>
        <a:srgbClr val="ffffff"/>
      </a:lt1>
      <a:dk2>
        <a:srgbClr val="697d91"/>
      </a:dk2>
      <a:lt2>
        <a:srgbClr val="eeece1"/>
      </a:lt2>
      <a:accent1>
        <a:srgbClr val="556455"/>
      </a:accent1>
      <a:accent2>
        <a:srgbClr val="8caf82"/>
      </a:accent2>
      <a:accent3>
        <a:srgbClr val="506e96"/>
      </a:accent3>
      <a:accent4>
        <a:srgbClr val="87b9c8"/>
      </a:accent4>
      <a:accent5>
        <a:srgbClr val="645078"/>
      </a:accent5>
      <a:accent6>
        <a:srgbClr val="a087aa"/>
      </a:accent6>
      <a:hlink>
        <a:srgbClr val="699bbe"/>
      </a:hlink>
      <a:folHlink>
        <a:srgbClr val="b99164"/>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697d91"/>
      </a:dk2>
      <a:lt2>
        <a:srgbClr val="eeece1"/>
      </a:lt2>
      <a:accent1>
        <a:srgbClr val="556455"/>
      </a:accent1>
      <a:accent2>
        <a:srgbClr val="8caf82"/>
      </a:accent2>
      <a:accent3>
        <a:srgbClr val="506e96"/>
      </a:accent3>
      <a:accent4>
        <a:srgbClr val="87b9c8"/>
      </a:accent4>
      <a:accent5>
        <a:srgbClr val="645078"/>
      </a:accent5>
      <a:accent6>
        <a:srgbClr val="a087aa"/>
      </a:accent6>
      <a:hlink>
        <a:srgbClr val="699bbe"/>
      </a:hlink>
      <a:folHlink>
        <a:srgbClr val="b99164"/>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Manager>kfh1</Manager>
  <TotalTime>19</TotalTime>
  <Application>LibreOffice/7.4.7.2$Linux_X86_64 LibreOffice_project/40$Build-2</Application>
  <HyperlinkBase>http://www.ti.bfh.ch/en.html</HyperlinkBase>
  <AppVersion>15.0000</AppVersion>
  <Words>0</Words>
  <Paragraphs>0</Paragraphs>
  <Company>Bern University of Applied Sciences - Engineering and computer science</Company>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2014-04-01T09:39:32Z</dcterms:created>
  <dc:creator>staff BFH-TI</dc:creator>
  <dc:description/>
  <dc:language>d | f | e</dc:language>
  <cp:lastModifiedBy/>
  <dcterms:modified xsi:type="dcterms:W3CDTF">2024-05-27T21:30:21Z</dcterms:modified>
  <cp:revision>31</cp:revision>
  <dc:subject>Thesis at a glance</dc:subject>
  <dc:title>Poster BSc exhibition</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BfhIntranetDocumentType">
    <vt:lpwstr>241;#Vorlage|de1a6d3c-ac6a-4b34-8edd-308eb81066db</vt:lpwstr>
  </property>
  <property fmtid="{D5CDD505-2E9C-101B-9397-08002B2CF9AE}" pid="3" name="BfhIntranetDocumentTypeText">
    <vt:lpwstr>Vorlage|de1a6d3c-ac6a-4b34-8edd-308eb81066db</vt:lpwstr>
  </property>
  <property fmtid="{D5CDD505-2E9C-101B-9397-08002B2CF9AE}" pid="4" name="MMClips">
    <vt:i4>2</vt:i4>
  </property>
  <property fmtid="{D5CDD505-2E9C-101B-9397-08002B2CF9AE}" pid="5" name="Notes">
    <vt:i4>1</vt:i4>
  </property>
  <property fmtid="{D5CDD505-2E9C-101B-9397-08002B2CF9AE}" pid="6" name="PresentationFormat">
    <vt:lpwstr>Benutzerdefiniert</vt:lpwstr>
  </property>
  <property fmtid="{D5CDD505-2E9C-101B-9397-08002B2CF9AE}" pid="7" name="Slides">
    <vt:i4>1</vt:i4>
  </property>
  <property fmtid="{D5CDD505-2E9C-101B-9397-08002B2CF9AE}" pid="8" name="TaxCatchAll">
    <vt:lpwstr>241;#Vorlage|de1a6d3c-ac6a-4b34-8edd-308eb81066db</vt:lpwstr>
  </property>
</Properties>
</file>