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21" autoAdjust="0"/>
    <p:restoredTop sz="94660"/>
  </p:normalViewPr>
  <p:slideViewPr>
    <p:cSldViewPr snapToGrid="0">
      <p:cViewPr varScale="1">
        <p:scale>
          <a:sx n="76" d="100"/>
          <a:sy n="76" d="100"/>
        </p:scale>
        <p:origin x="67" y="54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Arrow: Right 1">
            <a:extLst>
              <a:ext uri="{FF2B5EF4-FFF2-40B4-BE49-F238E27FC236}">
                <a16:creationId xmlns:a16="http://schemas.microsoft.com/office/drawing/2014/main" id="{FC8ADF79-BB7E-C504-7FCC-0711B152422D}"/>
              </a:ext>
            </a:extLst>
          </p:cNvPr>
          <p:cNvSpPr/>
          <p:nvPr/>
        </p:nvSpPr>
        <p:spPr>
          <a:xfrm>
            <a:off x="717916" y="876615"/>
            <a:ext cx="7204929" cy="1881699"/>
          </a:xfrm>
          <a:prstGeom prst="rightArrow">
            <a:avLst>
              <a:gd name="adj1" fmla="val 50000"/>
              <a:gd name="adj2" fmla="val 67671"/>
            </a:avLst>
          </a:prstGeom>
          <a:gradFill flip="none" rotWithShape="1">
            <a:gsLst>
              <a:gs pos="0">
                <a:srgbClr val="7030A0">
                  <a:alpha val="0"/>
                </a:srgbClr>
              </a:gs>
              <a:gs pos="40000">
                <a:srgbClr val="7030A0">
                  <a:alpha val="0"/>
                </a:srgbClr>
              </a:gs>
              <a:gs pos="100000">
                <a:srgbClr val="7030A0">
                  <a:alpha val="90000"/>
                </a:srgbClr>
              </a:gs>
            </a:gsLst>
            <a:lin ang="0" scaled="0"/>
            <a:tileRect/>
          </a:gra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7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2</cp:revision>
  <dcterms:created xsi:type="dcterms:W3CDTF">2023-05-30T23:48:45Z</dcterms:created>
  <dcterms:modified xsi:type="dcterms:W3CDTF">2023-05-31T00:00:39Z</dcterms:modified>
</cp:coreProperties>
</file>

<file path=docProps/thumbnail.jpeg>
</file>